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425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finansnorge.sharepoint.com/sites/FN-Arbeidsliv/Delte dokumenter/60 Statistikk og beregninger/Sykefravær/2026/"/>
    </mc:Choice>
  </mc:AlternateContent>
  <xr:revisionPtr revIDLastSave="0" documentId="8_{844FCBAB-80A8-48F8-A682-4168AF626A02}" xr6:coauthVersionLast="47" xr6:coauthVersionMax="47" xr10:uidLastSave="{00000000-0000-0000-0000-000000000000}"/>
  <bookViews>
    <workbookView xWindow="-108" yWindow="-108" windowWidth="30936" windowHeight="16776" xr2:uid="{00000000-000D-0000-FFFF-FFFF00000000}"/>
  </bookViews>
  <sheets>
    <sheet name="Næring " sheetId="2" r:id="rId1"/>
    <sheet name="Alder" sheetId="4" r:id="rId2"/>
    <sheet name="Næring, måltall 2" sheetId="1" r:id="rId3"/>
    <sheet name="Alder, måltall 2" sheetId="3" r:id="rId4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92" uniqueCount="39">
  <si>
    <t>Tabell 1 - Legemeldte sykefraværsdagsverk (antall og prosent av avtalte dagsverk) for lønnstakere, etter næring og kjønn. Statistikk for medlemmer i  Finans Norge, 2026k2</t>
  </si>
  <si>
    <t>Kjønn</t>
  </si>
  <si>
    <t>Næring</t>
  </si>
  <si>
    <t>Lønnstakere | 2. kvartal 2025</t>
  </si>
  <si>
    <t>Lønnstakere | 2. kvartal 2026</t>
  </si>
  <si>
    <t>Sykefraværsdagsverk | 2. kvartal 2025</t>
  </si>
  <si>
    <t>Sykefraværsdagsverk | 2. kvartal 2026</t>
  </si>
  <si>
    <t>Sykefraværsprosent | 2. kvartal 2025</t>
  </si>
  <si>
    <t>Sykefraværsprosent | 2. kvartal 2026</t>
  </si>
  <si>
    <t>Endring i prosent 2. kvartal 2025-2026</t>
  </si>
  <si>
    <t>Begge kjønn</t>
  </si>
  <si>
    <t>Total</t>
  </si>
  <si>
    <t>Finanstjenester (SN07 NACE 64-66)</t>
  </si>
  <si>
    <t>Finans Norge, total</t>
  </si>
  <si>
    <t>Finans Norge, Bank</t>
  </si>
  <si>
    <t>Finans Norge, Forsikring</t>
  </si>
  <si>
    <t>Andre Finans Norge-medlemmer</t>
  </si>
  <si>
    <t>Kvinner</t>
  </si>
  <si>
    <t>Menn</t>
  </si>
  <si>
    <t>Tabell 2 - Legemeldte sykefraværsdagsverk (antall og prosent av avtalte dagsverk) for lønnstakere, etter alder og kjønn. Statistikk for medlemmer i  Finans Norge, 2026k2</t>
  </si>
  <si>
    <t>Alder</t>
  </si>
  <si>
    <t>16-19 år</t>
  </si>
  <si>
    <t>20-24 år</t>
  </si>
  <si>
    <t>25-29 år</t>
  </si>
  <si>
    <t>30-34 år</t>
  </si>
  <si>
    <t>35-39 år</t>
  </si>
  <si>
    <t>40-44 år</t>
  </si>
  <si>
    <t>45-49 år</t>
  </si>
  <si>
    <t>50-54 år</t>
  </si>
  <si>
    <t>55-59 år</t>
  </si>
  <si>
    <t>60-64 år</t>
  </si>
  <si>
    <t>65-66 år</t>
  </si>
  <si>
    <t>67 år</t>
  </si>
  <si>
    <t>68 år</t>
  </si>
  <si>
    <t>69 år</t>
  </si>
  <si>
    <t>Tabell 3 - Lønnstakere med legemeldt sykefravær (antall og i prosent av lønnstakere i alt), etter næring og kjønn. Statistikk for medlemmer i  Finans Norge, 2026k2</t>
  </si>
  <si>
    <t>Lønnstakere med sykefravær | 2. kvartal 2025</t>
  </si>
  <si>
    <t>Lønnstakere med sykefravær | 2. kvartal 2026</t>
  </si>
  <si>
    <t>Tabell 4 - Lønnstakere med legemeldt sykefravær (antall og i prosent av lønnstakere i alt), etter alder og kjønn. Statistikk for medlemmer i  Finans Norge, 2026k2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_ * #,##0.00_ ;_ * \-#,##0.00_ ;_ * &quot;-&quot;??_ ;_ @_ "/>
    <numFmt numFmtId="165" formatCode="#\ ###"/>
    <numFmt numFmtId="166" formatCode="_ * #,##0.0_ ;_ * \-#,##0.0_ ;_ * &quot;-&quot;??_ ;_ @_ "/>
    <numFmt numFmtId="167" formatCode="_ * #,##0_ ;_ * \-#,##0_ ;_ * &quot;-&quot;??_ ;_ @_ "/>
  </numFmts>
  <fonts count="4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2">
    <xf numFmtId="0" fontId="0" fillId="0" borderId="0"/>
    <xf numFmtId="164" fontId="1" fillId="0" borderId="0" applyFont="0" applyFill="0" applyBorder="0" applyAlignment="0" applyProtection="0"/>
  </cellStyleXfs>
  <cellXfs count="11">
    <xf numFmtId="0" fontId="0" fillId="0" borderId="0" xfId="0"/>
    <xf numFmtId="165" fontId="0" fillId="0" borderId="0" xfId="0" applyNumberFormat="1"/>
    <xf numFmtId="0" fontId="2" fillId="0" borderId="0" xfId="0" applyFont="1"/>
    <xf numFmtId="0" fontId="2" fillId="0" borderId="1" xfId="0" applyFont="1" applyBorder="1"/>
    <xf numFmtId="165" fontId="2" fillId="0" borderId="1" xfId="0" applyNumberFormat="1" applyFont="1" applyBorder="1"/>
    <xf numFmtId="0" fontId="0" fillId="0" borderId="1" xfId="0" applyBorder="1"/>
    <xf numFmtId="167" fontId="0" fillId="0" borderId="1" xfId="1" applyNumberFormat="1" applyFont="1" applyBorder="1"/>
    <xf numFmtId="166" fontId="0" fillId="0" borderId="1" xfId="1" applyNumberFormat="1" applyFont="1" applyBorder="1"/>
    <xf numFmtId="167" fontId="2" fillId="0" borderId="1" xfId="1" applyNumberFormat="1" applyFont="1" applyBorder="1"/>
    <xf numFmtId="166" fontId="2" fillId="0" borderId="1" xfId="1" applyNumberFormat="1" applyFont="1" applyBorder="1"/>
    <xf numFmtId="0" fontId="3" fillId="0" borderId="1" xfId="0" applyFont="1" applyBorder="1" applyAlignment="1">
      <alignment horizontal="center" vertical="center"/>
    </xf>
  </cellXfs>
  <cellStyles count="2">
    <cellStyle name="Komma" xfId="1" builtinId="3"/>
    <cellStyle name="Normal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4.xml"/><Relationship Id="rId5" Type="http://schemas.openxmlformats.org/officeDocument/2006/relationships/theme" Target="theme/theme1.xml"/><Relationship Id="rId10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I20"/>
  <sheetViews>
    <sheetView tabSelected="1" workbookViewId="0">
      <selection activeCell="C2" sqref="C2"/>
    </sheetView>
  </sheetViews>
  <sheetFormatPr defaultColWidth="9.140625" defaultRowHeight="14.45"/>
  <cols>
    <col min="1" max="1" width="11.85546875" bestFit="1" customWidth="1"/>
    <col min="2" max="2" width="32.140625" bestFit="1" customWidth="1"/>
    <col min="3" max="4" width="26.5703125" bestFit="1" customWidth="1"/>
    <col min="5" max="6" width="34.5703125" style="1" bestFit="1" customWidth="1"/>
    <col min="7" max="8" width="33.5703125" style="1" bestFit="1" customWidth="1"/>
    <col min="9" max="9" width="34.140625" style="1" bestFit="1" customWidth="1"/>
  </cols>
  <sheetData>
    <row r="1" spans="1:9" ht="28.15" customHeight="1">
      <c r="A1" s="10" t="s">
        <v>0</v>
      </c>
      <c r="B1" s="10"/>
      <c r="C1" s="10"/>
      <c r="D1" s="10"/>
      <c r="E1" s="10"/>
      <c r="F1" s="10"/>
      <c r="G1" s="10"/>
      <c r="H1" s="10"/>
      <c r="I1" s="10"/>
    </row>
    <row r="2" spans="1:9" s="2" customFormat="1">
      <c r="A2" s="3" t="s">
        <v>1</v>
      </c>
      <c r="B2" s="3" t="s">
        <v>2</v>
      </c>
      <c r="C2" s="3" t="s">
        <v>3</v>
      </c>
      <c r="D2" s="3" t="s">
        <v>4</v>
      </c>
      <c r="E2" s="4" t="s">
        <v>5</v>
      </c>
      <c r="F2" s="4" t="s">
        <v>6</v>
      </c>
      <c r="G2" s="4" t="s">
        <v>7</v>
      </c>
      <c r="H2" s="4" t="s">
        <v>8</v>
      </c>
      <c r="I2" s="4" t="s">
        <v>9</v>
      </c>
    </row>
    <row r="3" spans="1:9">
      <c r="A3" s="5" t="s">
        <v>10</v>
      </c>
      <c r="B3" s="5" t="s">
        <v>11</v>
      </c>
      <c r="C3" s="6">
        <v>2687253</v>
      </c>
      <c r="D3" s="6">
        <v>2699266</v>
      </c>
      <c r="E3" s="6">
        <v>7656655</v>
      </c>
      <c r="F3" s="6">
        <v>7871321</v>
      </c>
      <c r="G3" s="7">
        <v>5.6</v>
      </c>
      <c r="H3" s="7">
        <v>5.7</v>
      </c>
      <c r="I3" s="7">
        <v>2.5</v>
      </c>
    </row>
    <row r="4" spans="1:9">
      <c r="A4" s="5" t="s">
        <v>10</v>
      </c>
      <c r="B4" s="5" t="s">
        <v>12</v>
      </c>
      <c r="C4" s="6">
        <v>53195</v>
      </c>
      <c r="D4" s="6">
        <v>53089</v>
      </c>
      <c r="E4" s="6">
        <v>112165</v>
      </c>
      <c r="F4" s="6">
        <v>113354</v>
      </c>
      <c r="G4" s="7">
        <v>3.7</v>
      </c>
      <c r="H4" s="7">
        <v>3.7</v>
      </c>
      <c r="I4" s="7">
        <v>1.4</v>
      </c>
    </row>
    <row r="5" spans="1:9">
      <c r="A5" s="5" t="s">
        <v>10</v>
      </c>
      <c r="B5" s="5" t="s">
        <v>13</v>
      </c>
      <c r="C5" s="6">
        <v>43983</v>
      </c>
      <c r="D5" s="6">
        <v>44011</v>
      </c>
      <c r="E5" s="6">
        <v>98134</v>
      </c>
      <c r="F5" s="6">
        <v>99045</v>
      </c>
      <c r="G5" s="7">
        <v>3.9</v>
      </c>
      <c r="H5" s="7">
        <v>3.9</v>
      </c>
      <c r="I5" s="7">
        <v>0.3</v>
      </c>
    </row>
    <row r="6" spans="1:9">
      <c r="A6" s="5" t="s">
        <v>10</v>
      </c>
      <c r="B6" s="5" t="s">
        <v>14</v>
      </c>
      <c r="C6" s="6">
        <v>24790</v>
      </c>
      <c r="D6" s="6">
        <v>24337</v>
      </c>
      <c r="E6" s="6">
        <v>53927</v>
      </c>
      <c r="F6" s="6">
        <v>53307</v>
      </c>
      <c r="G6" s="7">
        <v>3.8</v>
      </c>
      <c r="H6" s="7">
        <v>3.8</v>
      </c>
      <c r="I6" s="7">
        <v>0</v>
      </c>
    </row>
    <row r="7" spans="1:9">
      <c r="A7" s="5" t="s">
        <v>10</v>
      </c>
      <c r="B7" s="5" t="s">
        <v>15</v>
      </c>
      <c r="C7" s="6">
        <v>11009</v>
      </c>
      <c r="D7" s="6">
        <v>11315</v>
      </c>
      <c r="E7" s="6">
        <v>25297</v>
      </c>
      <c r="F7" s="6">
        <v>26890</v>
      </c>
      <c r="G7" s="7">
        <v>4</v>
      </c>
      <c r="H7" s="7">
        <v>4.2</v>
      </c>
      <c r="I7" s="7">
        <v>3</v>
      </c>
    </row>
    <row r="8" spans="1:9">
      <c r="A8" s="5" t="s">
        <v>10</v>
      </c>
      <c r="B8" s="5" t="s">
        <v>16</v>
      </c>
      <c r="C8" s="6">
        <v>8184</v>
      </c>
      <c r="D8" s="6">
        <v>8359</v>
      </c>
      <c r="E8" s="6">
        <v>18910</v>
      </c>
      <c r="F8" s="6">
        <v>18849</v>
      </c>
      <c r="G8" s="7">
        <v>4.2</v>
      </c>
      <c r="H8" s="7">
        <v>4</v>
      </c>
      <c r="I8" s="7">
        <v>-2.7</v>
      </c>
    </row>
    <row r="9" spans="1:9">
      <c r="A9" s="5" t="s">
        <v>17</v>
      </c>
      <c r="B9" s="5" t="s">
        <v>11</v>
      </c>
      <c r="C9" s="6">
        <v>1299170</v>
      </c>
      <c r="D9" s="6">
        <v>1305797</v>
      </c>
      <c r="E9" s="6">
        <v>4658948</v>
      </c>
      <c r="F9" s="6">
        <v>4814616</v>
      </c>
      <c r="G9" s="7">
        <v>7.3</v>
      </c>
      <c r="H9" s="7">
        <v>7.5</v>
      </c>
      <c r="I9" s="7">
        <v>2.9</v>
      </c>
    </row>
    <row r="10" spans="1:9">
      <c r="A10" s="5" t="s">
        <v>17</v>
      </c>
      <c r="B10" s="5" t="s">
        <v>12</v>
      </c>
      <c r="C10" s="6">
        <v>24440</v>
      </c>
      <c r="D10" s="6">
        <v>24238</v>
      </c>
      <c r="E10" s="6">
        <v>77276</v>
      </c>
      <c r="F10" s="6">
        <v>77718</v>
      </c>
      <c r="G10" s="7">
        <v>5.6</v>
      </c>
      <c r="H10" s="7">
        <v>5.7</v>
      </c>
      <c r="I10" s="7">
        <v>1.5</v>
      </c>
    </row>
    <row r="11" spans="1:9">
      <c r="A11" s="5" t="s">
        <v>17</v>
      </c>
      <c r="B11" s="5" t="s">
        <v>13</v>
      </c>
      <c r="C11" s="6">
        <v>21351</v>
      </c>
      <c r="D11" s="6">
        <v>21249</v>
      </c>
      <c r="E11" s="6">
        <v>69908</v>
      </c>
      <c r="F11" s="6">
        <v>70135</v>
      </c>
      <c r="G11" s="7">
        <v>5.8</v>
      </c>
      <c r="H11" s="7">
        <v>5.8</v>
      </c>
      <c r="I11" s="7">
        <v>0.3</v>
      </c>
    </row>
    <row r="12" spans="1:9">
      <c r="A12" s="5" t="s">
        <v>17</v>
      </c>
      <c r="B12" s="5" t="s">
        <v>14</v>
      </c>
      <c r="C12" s="6">
        <v>12184</v>
      </c>
      <c r="D12" s="6">
        <v>11870</v>
      </c>
      <c r="E12" s="6">
        <v>39732</v>
      </c>
      <c r="F12" s="6">
        <v>38129</v>
      </c>
      <c r="G12" s="7">
        <v>5.8</v>
      </c>
      <c r="H12" s="7">
        <v>5.6</v>
      </c>
      <c r="I12" s="7">
        <v>-2</v>
      </c>
    </row>
    <row r="13" spans="1:9">
      <c r="A13" s="5" t="s">
        <v>17</v>
      </c>
      <c r="B13" s="5" t="s">
        <v>15</v>
      </c>
      <c r="C13" s="6">
        <v>5331</v>
      </c>
      <c r="D13" s="6">
        <v>5499</v>
      </c>
      <c r="E13" s="6">
        <v>16864</v>
      </c>
      <c r="F13" s="6">
        <v>18887</v>
      </c>
      <c r="G13" s="7">
        <v>5.6</v>
      </c>
      <c r="H13" s="7">
        <v>6.1</v>
      </c>
      <c r="I13" s="7">
        <v>8.3000000000000007</v>
      </c>
    </row>
    <row r="14" spans="1:9">
      <c r="A14" s="5" t="s">
        <v>17</v>
      </c>
      <c r="B14" s="5" t="s">
        <v>16</v>
      </c>
      <c r="C14" s="6">
        <v>3836</v>
      </c>
      <c r="D14" s="6">
        <v>3880</v>
      </c>
      <c r="E14" s="6">
        <v>13312</v>
      </c>
      <c r="F14" s="6">
        <v>13119</v>
      </c>
      <c r="G14" s="7">
        <v>6.3</v>
      </c>
      <c r="H14" s="7">
        <v>6.1</v>
      </c>
      <c r="I14" s="7">
        <v>-3.3</v>
      </c>
    </row>
    <row r="15" spans="1:9">
      <c r="A15" s="5" t="s">
        <v>18</v>
      </c>
      <c r="B15" s="5" t="s">
        <v>11</v>
      </c>
      <c r="C15" s="6">
        <v>1388083</v>
      </c>
      <c r="D15" s="6">
        <v>1393469</v>
      </c>
      <c r="E15" s="6">
        <v>2997706</v>
      </c>
      <c r="F15" s="6">
        <v>3056705</v>
      </c>
      <c r="G15" s="7">
        <v>4</v>
      </c>
      <c r="H15" s="7">
        <v>4.0999999999999996</v>
      </c>
      <c r="I15" s="7">
        <v>1.7</v>
      </c>
    </row>
    <row r="16" spans="1:9">
      <c r="A16" s="5" t="s">
        <v>18</v>
      </c>
      <c r="B16" s="5" t="s">
        <v>12</v>
      </c>
      <c r="C16" s="6">
        <v>28755</v>
      </c>
      <c r="D16" s="6">
        <v>28851</v>
      </c>
      <c r="E16" s="6">
        <v>34890</v>
      </c>
      <c r="F16" s="6">
        <v>35636</v>
      </c>
      <c r="G16" s="7">
        <v>2.1</v>
      </c>
      <c r="H16" s="7">
        <v>2.2000000000000002</v>
      </c>
      <c r="I16" s="7">
        <v>1.9</v>
      </c>
    </row>
    <row r="17" spans="1:9">
      <c r="A17" s="5" t="s">
        <v>18</v>
      </c>
      <c r="B17" s="5" t="s">
        <v>13</v>
      </c>
      <c r="C17" s="6">
        <v>22632</v>
      </c>
      <c r="D17" s="6">
        <v>22762</v>
      </c>
      <c r="E17" s="6">
        <v>28226</v>
      </c>
      <c r="F17" s="6">
        <v>28910</v>
      </c>
      <c r="G17" s="7">
        <v>2.2000000000000002</v>
      </c>
      <c r="H17" s="7">
        <v>2.2000000000000002</v>
      </c>
      <c r="I17" s="7">
        <v>1.2</v>
      </c>
    </row>
    <row r="18" spans="1:9">
      <c r="A18" s="5" t="s">
        <v>18</v>
      </c>
      <c r="B18" s="5" t="s">
        <v>14</v>
      </c>
      <c r="C18" s="6">
        <v>12606</v>
      </c>
      <c r="D18" s="6">
        <v>12467</v>
      </c>
      <c r="E18" s="6">
        <v>14195</v>
      </c>
      <c r="F18" s="6">
        <v>15177</v>
      </c>
      <c r="G18" s="7">
        <v>2</v>
      </c>
      <c r="H18" s="7">
        <v>2.1</v>
      </c>
      <c r="I18" s="7">
        <v>7.2</v>
      </c>
    </row>
    <row r="19" spans="1:9">
      <c r="A19" s="5" t="s">
        <v>18</v>
      </c>
      <c r="B19" s="5" t="s">
        <v>15</v>
      </c>
      <c r="C19" s="6">
        <v>5678</v>
      </c>
      <c r="D19" s="6">
        <v>5816</v>
      </c>
      <c r="E19" s="6">
        <v>8433</v>
      </c>
      <c r="F19" s="6">
        <v>8003</v>
      </c>
      <c r="G19" s="7">
        <v>2.6</v>
      </c>
      <c r="H19" s="7">
        <v>2.4</v>
      </c>
      <c r="I19" s="7">
        <v>-7.8</v>
      </c>
    </row>
    <row r="20" spans="1:9">
      <c r="A20" s="5" t="s">
        <v>18</v>
      </c>
      <c r="B20" s="5" t="s">
        <v>16</v>
      </c>
      <c r="C20" s="6">
        <v>4348</v>
      </c>
      <c r="D20" s="6">
        <v>4479</v>
      </c>
      <c r="E20" s="6">
        <v>5598</v>
      </c>
      <c r="F20" s="6">
        <v>5730</v>
      </c>
      <c r="G20" s="7">
        <v>2.2999999999999998</v>
      </c>
      <c r="H20" s="7">
        <v>2.2999999999999998</v>
      </c>
      <c r="I20" s="7">
        <v>-0.6</v>
      </c>
    </row>
  </sheetData>
  <mergeCells count="1">
    <mergeCell ref="A1:I1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I47"/>
  <sheetViews>
    <sheetView workbookViewId="0">
      <selection activeCell="A2" sqref="A2"/>
    </sheetView>
  </sheetViews>
  <sheetFormatPr defaultColWidth="9.140625" defaultRowHeight="14.45"/>
  <cols>
    <col min="1" max="1" width="11.85546875" bestFit="1" customWidth="1"/>
    <col min="2" max="2" width="17.85546875" bestFit="1" customWidth="1"/>
    <col min="3" max="4" width="26.5703125" bestFit="1" customWidth="1"/>
    <col min="5" max="6" width="34.5703125" style="1" bestFit="1" customWidth="1"/>
    <col min="7" max="8" width="33.5703125" style="1" bestFit="1" customWidth="1"/>
    <col min="9" max="9" width="34.140625" style="1" bestFit="1" customWidth="1"/>
  </cols>
  <sheetData>
    <row r="1" spans="1:9" ht="29.45" customHeight="1">
      <c r="A1" s="10" t="s">
        <v>19</v>
      </c>
      <c r="B1" s="10"/>
      <c r="C1" s="10"/>
      <c r="D1" s="10"/>
      <c r="E1" s="10"/>
      <c r="F1" s="10"/>
      <c r="G1" s="10"/>
      <c r="H1" s="10"/>
      <c r="I1" s="10"/>
    </row>
    <row r="2" spans="1:9" s="2" customFormat="1">
      <c r="A2" s="3" t="s">
        <v>1</v>
      </c>
      <c r="B2" s="3" t="s">
        <v>20</v>
      </c>
      <c r="C2" s="3" t="s">
        <v>3</v>
      </c>
      <c r="D2" s="3" t="s">
        <v>4</v>
      </c>
      <c r="E2" s="4" t="s">
        <v>5</v>
      </c>
      <c r="F2" s="4" t="s">
        <v>6</v>
      </c>
      <c r="G2" s="4" t="s">
        <v>7</v>
      </c>
      <c r="H2" s="4" t="s">
        <v>8</v>
      </c>
      <c r="I2" s="4" t="s">
        <v>9</v>
      </c>
    </row>
    <row r="3" spans="1:9">
      <c r="A3" s="5" t="s">
        <v>10</v>
      </c>
      <c r="B3" s="5" t="s">
        <v>21</v>
      </c>
      <c r="C3" s="6">
        <v>63</v>
      </c>
      <c r="D3" s="6">
        <v>46</v>
      </c>
      <c r="E3" s="6">
        <v>5</v>
      </c>
      <c r="F3" s="6">
        <v>53</v>
      </c>
      <c r="G3" s="7">
        <v>0.3</v>
      </c>
      <c r="H3" s="7">
        <v>2.6</v>
      </c>
      <c r="I3" s="7">
        <v>755.1</v>
      </c>
    </row>
    <row r="4" spans="1:9">
      <c r="A4" s="5" t="s">
        <v>10</v>
      </c>
      <c r="B4" s="5" t="s">
        <v>22</v>
      </c>
      <c r="C4" s="6">
        <v>1754</v>
      </c>
      <c r="D4" s="6">
        <v>1639</v>
      </c>
      <c r="E4" s="6">
        <v>1436</v>
      </c>
      <c r="F4" s="6">
        <v>969</v>
      </c>
      <c r="G4" s="7">
        <v>2.2000000000000002</v>
      </c>
      <c r="H4" s="7">
        <v>1.7</v>
      </c>
      <c r="I4" s="7">
        <v>-22.5</v>
      </c>
    </row>
    <row r="5" spans="1:9">
      <c r="A5" s="5" t="s">
        <v>10</v>
      </c>
      <c r="B5" s="5" t="s">
        <v>23</v>
      </c>
      <c r="C5" s="6">
        <v>5166</v>
      </c>
      <c r="D5" s="6">
        <v>4918</v>
      </c>
      <c r="E5" s="6">
        <v>10225</v>
      </c>
      <c r="F5" s="6">
        <v>10121</v>
      </c>
      <c r="G5" s="7">
        <v>3.5</v>
      </c>
      <c r="H5" s="7">
        <v>3.7</v>
      </c>
      <c r="I5" s="7">
        <v>4.4000000000000004</v>
      </c>
    </row>
    <row r="6" spans="1:9">
      <c r="A6" s="5" t="s">
        <v>10</v>
      </c>
      <c r="B6" s="5" t="s">
        <v>24</v>
      </c>
      <c r="C6" s="6">
        <v>6708</v>
      </c>
      <c r="D6" s="6">
        <v>6663</v>
      </c>
      <c r="E6" s="6">
        <v>19681</v>
      </c>
      <c r="F6" s="6">
        <v>18583</v>
      </c>
      <c r="G6" s="7">
        <v>5.0999999999999996</v>
      </c>
      <c r="H6" s="7">
        <v>4.8</v>
      </c>
      <c r="I6" s="7">
        <v>-5.7</v>
      </c>
    </row>
    <row r="7" spans="1:9">
      <c r="A7" s="5" t="s">
        <v>10</v>
      </c>
      <c r="B7" s="5" t="s">
        <v>25</v>
      </c>
      <c r="C7" s="6">
        <v>5862</v>
      </c>
      <c r="D7" s="6">
        <v>6236</v>
      </c>
      <c r="E7" s="6">
        <v>15218</v>
      </c>
      <c r="F7" s="6">
        <v>15657</v>
      </c>
      <c r="G7" s="7">
        <v>4.5</v>
      </c>
      <c r="H7" s="7">
        <v>4.3</v>
      </c>
      <c r="I7" s="7">
        <v>-4.2</v>
      </c>
    </row>
    <row r="8" spans="1:9">
      <c r="A8" s="5" t="s">
        <v>10</v>
      </c>
      <c r="B8" s="5" t="s">
        <v>26</v>
      </c>
      <c r="C8" s="6">
        <v>4863</v>
      </c>
      <c r="D8" s="6">
        <v>4869</v>
      </c>
      <c r="E8" s="6">
        <v>10062</v>
      </c>
      <c r="F8" s="6">
        <v>10984</v>
      </c>
      <c r="G8" s="7">
        <v>3.6</v>
      </c>
      <c r="H8" s="7">
        <v>3.9</v>
      </c>
      <c r="I8" s="7">
        <v>8.4</v>
      </c>
    </row>
    <row r="9" spans="1:9">
      <c r="A9" s="5" t="s">
        <v>10</v>
      </c>
      <c r="B9" s="5" t="s">
        <v>27</v>
      </c>
      <c r="C9" s="6">
        <v>4717</v>
      </c>
      <c r="D9" s="6">
        <v>4749</v>
      </c>
      <c r="E9" s="6">
        <v>8958</v>
      </c>
      <c r="F9" s="6">
        <v>9292</v>
      </c>
      <c r="G9" s="7">
        <v>3.3</v>
      </c>
      <c r="H9" s="7">
        <v>3.3</v>
      </c>
      <c r="I9" s="7">
        <v>2.5</v>
      </c>
    </row>
    <row r="10" spans="1:9">
      <c r="A10" s="5" t="s">
        <v>10</v>
      </c>
      <c r="B10" s="5" t="s">
        <v>28</v>
      </c>
      <c r="C10" s="6">
        <v>4500</v>
      </c>
      <c r="D10" s="6">
        <v>4637</v>
      </c>
      <c r="E10" s="6">
        <v>9465</v>
      </c>
      <c r="F10" s="6">
        <v>8249</v>
      </c>
      <c r="G10" s="7">
        <v>3.6</v>
      </c>
      <c r="H10" s="7">
        <v>3</v>
      </c>
      <c r="I10" s="7">
        <v>-16.3</v>
      </c>
    </row>
    <row r="11" spans="1:9">
      <c r="A11" s="5" t="s">
        <v>10</v>
      </c>
      <c r="B11" s="5" t="s">
        <v>29</v>
      </c>
      <c r="C11" s="6">
        <v>4510</v>
      </c>
      <c r="D11" s="6">
        <v>4240</v>
      </c>
      <c r="E11" s="6">
        <v>9886</v>
      </c>
      <c r="F11" s="6">
        <v>8899</v>
      </c>
      <c r="G11" s="7">
        <v>3.8</v>
      </c>
      <c r="H11" s="7">
        <v>3.6</v>
      </c>
      <c r="I11" s="7">
        <v>-5.2</v>
      </c>
    </row>
    <row r="12" spans="1:9">
      <c r="A12" s="5" t="s">
        <v>10</v>
      </c>
      <c r="B12" s="5" t="s">
        <v>30</v>
      </c>
      <c r="C12" s="6">
        <v>4603</v>
      </c>
      <c r="D12" s="6">
        <v>4658</v>
      </c>
      <c r="E12" s="6">
        <v>10665</v>
      </c>
      <c r="F12" s="6">
        <v>13274</v>
      </c>
      <c r="G12" s="7">
        <v>4.0999999999999996</v>
      </c>
      <c r="H12" s="7">
        <v>5</v>
      </c>
      <c r="I12" s="7">
        <v>22.2</v>
      </c>
    </row>
    <row r="13" spans="1:9">
      <c r="A13" s="5" t="s">
        <v>10</v>
      </c>
      <c r="B13" s="5" t="s">
        <v>31</v>
      </c>
      <c r="C13" s="6">
        <v>842</v>
      </c>
      <c r="D13" s="6">
        <v>916</v>
      </c>
      <c r="E13" s="6">
        <v>2069</v>
      </c>
      <c r="F13" s="6">
        <v>2483</v>
      </c>
      <c r="G13" s="7">
        <v>4.3</v>
      </c>
      <c r="H13" s="7">
        <v>4.8</v>
      </c>
      <c r="I13" s="7">
        <v>11.8</v>
      </c>
    </row>
    <row r="14" spans="1:9">
      <c r="A14" s="5" t="s">
        <v>10</v>
      </c>
      <c r="B14" s="5" t="s">
        <v>32</v>
      </c>
      <c r="C14" s="6">
        <v>193</v>
      </c>
      <c r="D14" s="6">
        <v>223</v>
      </c>
      <c r="E14" s="6">
        <v>257</v>
      </c>
      <c r="F14" s="6">
        <v>258</v>
      </c>
      <c r="G14" s="7">
        <v>2.2999999999999998</v>
      </c>
      <c r="H14" s="7">
        <v>2</v>
      </c>
      <c r="I14" s="7">
        <v>-12</v>
      </c>
    </row>
    <row r="15" spans="1:9">
      <c r="A15" s="5" t="s">
        <v>10</v>
      </c>
      <c r="B15" s="5" t="s">
        <v>33</v>
      </c>
      <c r="C15" s="6">
        <v>140</v>
      </c>
      <c r="D15" s="6">
        <v>125</v>
      </c>
      <c r="E15" s="6">
        <v>167</v>
      </c>
      <c r="F15" s="6">
        <v>200</v>
      </c>
      <c r="G15" s="7">
        <v>2.2999999999999998</v>
      </c>
      <c r="H15" s="7">
        <v>3</v>
      </c>
      <c r="I15" s="7">
        <v>27.2</v>
      </c>
    </row>
    <row r="16" spans="1:9">
      <c r="A16" s="5" t="s">
        <v>10</v>
      </c>
      <c r="B16" s="5" t="s">
        <v>34</v>
      </c>
      <c r="C16" s="6">
        <v>62</v>
      </c>
      <c r="D16" s="6">
        <v>92</v>
      </c>
      <c r="E16" s="6">
        <v>41</v>
      </c>
      <c r="F16" s="6">
        <v>23</v>
      </c>
      <c r="G16" s="7">
        <v>1.2</v>
      </c>
      <c r="H16" s="7">
        <v>0.5</v>
      </c>
      <c r="I16" s="7">
        <v>-57.7</v>
      </c>
    </row>
    <row r="17" spans="1:9" s="2" customFormat="1">
      <c r="A17" s="3" t="s">
        <v>10</v>
      </c>
      <c r="B17" s="3" t="s">
        <v>13</v>
      </c>
      <c r="C17" s="8">
        <v>43983</v>
      </c>
      <c r="D17" s="8">
        <v>44011</v>
      </c>
      <c r="E17" s="8">
        <v>98134</v>
      </c>
      <c r="F17" s="8">
        <v>99045</v>
      </c>
      <c r="G17" s="9">
        <v>3.9</v>
      </c>
      <c r="H17" s="9">
        <v>3.9</v>
      </c>
      <c r="I17" s="9">
        <v>0.3</v>
      </c>
    </row>
    <row r="18" spans="1:9">
      <c r="A18" s="5" t="s">
        <v>17</v>
      </c>
      <c r="B18" s="5" t="s">
        <v>21</v>
      </c>
      <c r="C18" s="6">
        <v>24</v>
      </c>
      <c r="D18" s="6">
        <v>23</v>
      </c>
      <c r="E18" s="6">
        <v>1</v>
      </c>
      <c r="F18" s="6">
        <v>39</v>
      </c>
      <c r="G18" s="7">
        <v>0.1</v>
      </c>
      <c r="H18" s="7">
        <v>4.4000000000000004</v>
      </c>
      <c r="I18" s="7">
        <v>4781.2</v>
      </c>
    </row>
    <row r="19" spans="1:9">
      <c r="A19" s="5" t="s">
        <v>17</v>
      </c>
      <c r="B19" s="5" t="s">
        <v>22</v>
      </c>
      <c r="C19" s="6">
        <v>872</v>
      </c>
      <c r="D19" s="6">
        <v>796</v>
      </c>
      <c r="E19" s="6">
        <v>999</v>
      </c>
      <c r="F19" s="6">
        <v>542</v>
      </c>
      <c r="G19" s="7">
        <v>3.2</v>
      </c>
      <c r="H19" s="7">
        <v>2</v>
      </c>
      <c r="I19" s="7">
        <v>-36.9</v>
      </c>
    </row>
    <row r="20" spans="1:9">
      <c r="A20" s="5" t="s">
        <v>17</v>
      </c>
      <c r="B20" s="5" t="s">
        <v>23</v>
      </c>
      <c r="C20" s="6">
        <v>2379</v>
      </c>
      <c r="D20" s="6">
        <v>2227</v>
      </c>
      <c r="E20" s="6">
        <v>7426</v>
      </c>
      <c r="F20" s="6">
        <v>7348</v>
      </c>
      <c r="G20" s="7">
        <v>5.6</v>
      </c>
      <c r="H20" s="7">
        <v>6</v>
      </c>
      <c r="I20" s="7">
        <v>6.4</v>
      </c>
    </row>
    <row r="21" spans="1:9">
      <c r="A21" s="5" t="s">
        <v>17</v>
      </c>
      <c r="B21" s="5" t="s">
        <v>24</v>
      </c>
      <c r="C21" s="6">
        <v>3250</v>
      </c>
      <c r="D21" s="6">
        <v>3251</v>
      </c>
      <c r="E21" s="6">
        <v>15701</v>
      </c>
      <c r="F21" s="6">
        <v>14132</v>
      </c>
      <c r="G21" s="7">
        <v>8.3000000000000007</v>
      </c>
      <c r="H21" s="7">
        <v>7.5</v>
      </c>
      <c r="I21" s="7">
        <v>-10.199999999999999</v>
      </c>
    </row>
    <row r="22" spans="1:9">
      <c r="A22" s="5" t="s">
        <v>17</v>
      </c>
      <c r="B22" s="5" t="s">
        <v>25</v>
      </c>
      <c r="C22" s="6">
        <v>2879</v>
      </c>
      <c r="D22" s="6">
        <v>3037</v>
      </c>
      <c r="E22" s="6">
        <v>11628</v>
      </c>
      <c r="F22" s="6">
        <v>11893</v>
      </c>
      <c r="G22" s="7">
        <v>7</v>
      </c>
      <c r="H22" s="7">
        <v>6.7</v>
      </c>
      <c r="I22" s="7">
        <v>-4.0999999999999996</v>
      </c>
    </row>
    <row r="23" spans="1:9">
      <c r="A23" s="5" t="s">
        <v>17</v>
      </c>
      <c r="B23" s="5" t="s">
        <v>26</v>
      </c>
      <c r="C23" s="6">
        <v>2333</v>
      </c>
      <c r="D23" s="6">
        <v>2357</v>
      </c>
      <c r="E23" s="6">
        <v>6413</v>
      </c>
      <c r="F23" s="6">
        <v>7620</v>
      </c>
      <c r="G23" s="7">
        <v>4.8</v>
      </c>
      <c r="H23" s="7">
        <v>5.6</v>
      </c>
      <c r="I23" s="7">
        <v>16.899999999999999</v>
      </c>
    </row>
    <row r="24" spans="1:9">
      <c r="A24" s="5" t="s">
        <v>17</v>
      </c>
      <c r="B24" s="5" t="s">
        <v>27</v>
      </c>
      <c r="C24" s="6">
        <v>2112</v>
      </c>
      <c r="D24" s="6">
        <v>2148</v>
      </c>
      <c r="E24" s="6">
        <v>6024</v>
      </c>
      <c r="F24" s="6">
        <v>6570</v>
      </c>
      <c r="G24" s="7">
        <v>4.9000000000000004</v>
      </c>
      <c r="H24" s="7">
        <v>5.3</v>
      </c>
      <c r="I24" s="7">
        <v>7</v>
      </c>
    </row>
    <row r="25" spans="1:9">
      <c r="A25" s="5" t="s">
        <v>17</v>
      </c>
      <c r="B25" s="5" t="s">
        <v>28</v>
      </c>
      <c r="C25" s="6">
        <v>2101</v>
      </c>
      <c r="D25" s="6">
        <v>2102</v>
      </c>
      <c r="E25" s="6">
        <v>6338</v>
      </c>
      <c r="F25" s="6">
        <v>5354</v>
      </c>
      <c r="G25" s="7">
        <v>5.3</v>
      </c>
      <c r="H25" s="7">
        <v>4.4000000000000004</v>
      </c>
      <c r="I25" s="7">
        <v>-16.600000000000001</v>
      </c>
    </row>
    <row r="26" spans="1:9">
      <c r="A26" s="5" t="s">
        <v>17</v>
      </c>
      <c r="B26" s="5" t="s">
        <v>29</v>
      </c>
      <c r="C26" s="6">
        <v>2434</v>
      </c>
      <c r="D26" s="6">
        <v>2201</v>
      </c>
      <c r="E26" s="6">
        <v>6940</v>
      </c>
      <c r="F26" s="6">
        <v>5975</v>
      </c>
      <c r="G26" s="7">
        <v>5</v>
      </c>
      <c r="H26" s="7">
        <v>4.7</v>
      </c>
      <c r="I26" s="7">
        <v>-5.4</v>
      </c>
    </row>
    <row r="27" spans="1:9">
      <c r="A27" s="5" t="s">
        <v>17</v>
      </c>
      <c r="B27" s="5" t="s">
        <v>30</v>
      </c>
      <c r="C27" s="6">
        <v>2490</v>
      </c>
      <c r="D27" s="6">
        <v>2564</v>
      </c>
      <c r="E27" s="6">
        <v>7285</v>
      </c>
      <c r="F27" s="6">
        <v>8839</v>
      </c>
      <c r="G27" s="7">
        <v>5.2</v>
      </c>
      <c r="H27" s="7">
        <v>6.1</v>
      </c>
      <c r="I27" s="7">
        <v>17.3</v>
      </c>
    </row>
    <row r="28" spans="1:9">
      <c r="A28" s="5" t="s">
        <v>17</v>
      </c>
      <c r="B28" s="5" t="s">
        <v>31</v>
      </c>
      <c r="C28" s="6">
        <v>339</v>
      </c>
      <c r="D28" s="6">
        <v>390</v>
      </c>
      <c r="E28" s="6">
        <v>940</v>
      </c>
      <c r="F28" s="6">
        <v>1599</v>
      </c>
      <c r="G28" s="7">
        <v>5</v>
      </c>
      <c r="H28" s="7">
        <v>7.3</v>
      </c>
      <c r="I28" s="7">
        <v>46.9</v>
      </c>
    </row>
    <row r="29" spans="1:9">
      <c r="A29" s="5" t="s">
        <v>17</v>
      </c>
      <c r="B29" s="5" t="s">
        <v>32</v>
      </c>
      <c r="C29" s="6">
        <v>74</v>
      </c>
      <c r="D29" s="6">
        <v>82</v>
      </c>
      <c r="E29" s="6">
        <v>106</v>
      </c>
      <c r="F29" s="6">
        <v>139</v>
      </c>
      <c r="G29" s="7">
        <v>2.6</v>
      </c>
      <c r="H29" s="7">
        <v>3.2</v>
      </c>
      <c r="I29" s="7">
        <v>21.4</v>
      </c>
    </row>
    <row r="30" spans="1:9">
      <c r="A30" s="5" t="s">
        <v>17</v>
      </c>
      <c r="B30" s="5" t="s">
        <v>33</v>
      </c>
      <c r="C30" s="6">
        <v>44</v>
      </c>
      <c r="D30" s="6">
        <v>43</v>
      </c>
      <c r="E30" s="6">
        <v>93</v>
      </c>
      <c r="F30" s="6">
        <v>70</v>
      </c>
      <c r="G30" s="7">
        <v>4.4000000000000004</v>
      </c>
      <c r="H30" s="7">
        <v>3.2</v>
      </c>
      <c r="I30" s="7">
        <v>-27.9</v>
      </c>
    </row>
    <row r="31" spans="1:9">
      <c r="A31" s="5" t="s">
        <v>17</v>
      </c>
      <c r="B31" s="5" t="s">
        <v>34</v>
      </c>
      <c r="C31" s="6">
        <v>20</v>
      </c>
      <c r="D31" s="6">
        <v>28</v>
      </c>
      <c r="E31" s="6">
        <v>15</v>
      </c>
      <c r="F31" s="6">
        <v>14</v>
      </c>
      <c r="G31" s="7">
        <v>1.5</v>
      </c>
      <c r="H31" s="7">
        <v>1.1000000000000001</v>
      </c>
      <c r="I31" s="7">
        <v>-24.3</v>
      </c>
    </row>
    <row r="32" spans="1:9" s="2" customFormat="1">
      <c r="A32" s="3" t="s">
        <v>17</v>
      </c>
      <c r="B32" s="3" t="s">
        <v>13</v>
      </c>
      <c r="C32" s="8">
        <v>21351</v>
      </c>
      <c r="D32" s="8">
        <v>21249</v>
      </c>
      <c r="E32" s="8">
        <v>69908</v>
      </c>
      <c r="F32" s="8">
        <v>70135</v>
      </c>
      <c r="G32" s="9">
        <v>5.8</v>
      </c>
      <c r="H32" s="9">
        <v>5.8</v>
      </c>
      <c r="I32" s="9">
        <v>0.3</v>
      </c>
    </row>
    <row r="33" spans="1:9">
      <c r="A33" s="5" t="s">
        <v>18</v>
      </c>
      <c r="B33" s="5" t="s">
        <v>21</v>
      </c>
      <c r="C33" s="6">
        <v>39</v>
      </c>
      <c r="D33" s="6">
        <v>23</v>
      </c>
      <c r="E33" s="6">
        <v>5</v>
      </c>
      <c r="F33" s="6">
        <v>14</v>
      </c>
      <c r="G33" s="7">
        <v>0.4</v>
      </c>
      <c r="H33" s="7">
        <v>1.2</v>
      </c>
      <c r="I33" s="7">
        <v>179.7</v>
      </c>
    </row>
    <row r="34" spans="1:9">
      <c r="A34" s="5" t="s">
        <v>18</v>
      </c>
      <c r="B34" s="5" t="s">
        <v>22</v>
      </c>
      <c r="C34" s="6">
        <v>882</v>
      </c>
      <c r="D34" s="6">
        <v>843</v>
      </c>
      <c r="E34" s="6">
        <v>437</v>
      </c>
      <c r="F34" s="6">
        <v>427</v>
      </c>
      <c r="G34" s="7">
        <v>1.2</v>
      </c>
      <c r="H34" s="7">
        <v>1.4</v>
      </c>
      <c r="I34" s="7">
        <v>11</v>
      </c>
    </row>
    <row r="35" spans="1:9">
      <c r="A35" s="5" t="s">
        <v>18</v>
      </c>
      <c r="B35" s="5" t="s">
        <v>23</v>
      </c>
      <c r="C35" s="6">
        <v>2787</v>
      </c>
      <c r="D35" s="6">
        <v>2691</v>
      </c>
      <c r="E35" s="6">
        <v>2798</v>
      </c>
      <c r="F35" s="6">
        <v>2773</v>
      </c>
      <c r="G35" s="7">
        <v>1.8</v>
      </c>
      <c r="H35" s="7">
        <v>1.8</v>
      </c>
      <c r="I35" s="7">
        <v>3</v>
      </c>
    </row>
    <row r="36" spans="1:9">
      <c r="A36" s="5" t="s">
        <v>18</v>
      </c>
      <c r="B36" s="5" t="s">
        <v>24</v>
      </c>
      <c r="C36" s="6">
        <v>3458</v>
      </c>
      <c r="D36" s="6">
        <v>3412</v>
      </c>
      <c r="E36" s="6">
        <v>3979</v>
      </c>
      <c r="F36" s="6">
        <v>4451</v>
      </c>
      <c r="G36" s="7">
        <v>2</v>
      </c>
      <c r="H36" s="7">
        <v>2.2000000000000002</v>
      </c>
      <c r="I36" s="7">
        <v>11.9</v>
      </c>
    </row>
    <row r="37" spans="1:9">
      <c r="A37" s="5" t="s">
        <v>18</v>
      </c>
      <c r="B37" s="5" t="s">
        <v>25</v>
      </c>
      <c r="C37" s="6">
        <v>2983</v>
      </c>
      <c r="D37" s="6">
        <v>3199</v>
      </c>
      <c r="E37" s="6">
        <v>3590</v>
      </c>
      <c r="F37" s="6">
        <v>3764</v>
      </c>
      <c r="G37" s="7">
        <v>2.1</v>
      </c>
      <c r="H37" s="7">
        <v>2</v>
      </c>
      <c r="I37" s="7">
        <v>-3.1</v>
      </c>
    </row>
    <row r="38" spans="1:9">
      <c r="A38" s="5" t="s">
        <v>18</v>
      </c>
      <c r="B38" s="5" t="s">
        <v>26</v>
      </c>
      <c r="C38" s="6">
        <v>2530</v>
      </c>
      <c r="D38" s="6">
        <v>2512</v>
      </c>
      <c r="E38" s="6">
        <v>3649</v>
      </c>
      <c r="F38" s="6">
        <v>3364</v>
      </c>
      <c r="G38" s="7">
        <v>2.5</v>
      </c>
      <c r="H38" s="7">
        <v>2.2999999999999998</v>
      </c>
      <c r="I38" s="7">
        <v>-7.6</v>
      </c>
    </row>
    <row r="39" spans="1:9">
      <c r="A39" s="5" t="s">
        <v>18</v>
      </c>
      <c r="B39" s="5" t="s">
        <v>27</v>
      </c>
      <c r="C39" s="6">
        <v>2605</v>
      </c>
      <c r="D39" s="6">
        <v>2601</v>
      </c>
      <c r="E39" s="6">
        <v>2934</v>
      </c>
      <c r="F39" s="6">
        <v>2721</v>
      </c>
      <c r="G39" s="7">
        <v>1.9</v>
      </c>
      <c r="H39" s="7">
        <v>1.8</v>
      </c>
      <c r="I39" s="7">
        <v>-7.7</v>
      </c>
    </row>
    <row r="40" spans="1:9">
      <c r="A40" s="5" t="s">
        <v>18</v>
      </c>
      <c r="B40" s="5" t="s">
        <v>28</v>
      </c>
      <c r="C40" s="6">
        <v>2399</v>
      </c>
      <c r="D40" s="6">
        <v>2535</v>
      </c>
      <c r="E40" s="6">
        <v>3128</v>
      </c>
      <c r="F40" s="6">
        <v>2894</v>
      </c>
      <c r="G40" s="7">
        <v>2.2000000000000002</v>
      </c>
      <c r="H40" s="7">
        <v>2</v>
      </c>
      <c r="I40" s="7">
        <v>-13.2</v>
      </c>
    </row>
    <row r="41" spans="1:9">
      <c r="A41" s="5" t="s">
        <v>18</v>
      </c>
      <c r="B41" s="5" t="s">
        <v>29</v>
      </c>
      <c r="C41" s="6">
        <v>2076</v>
      </c>
      <c r="D41" s="6">
        <v>2039</v>
      </c>
      <c r="E41" s="6">
        <v>2946</v>
      </c>
      <c r="F41" s="6">
        <v>2925</v>
      </c>
      <c r="G41" s="7">
        <v>2.5</v>
      </c>
      <c r="H41" s="7">
        <v>2.4</v>
      </c>
      <c r="I41" s="7">
        <v>-0.3</v>
      </c>
    </row>
    <row r="42" spans="1:9">
      <c r="A42" s="5" t="s">
        <v>18</v>
      </c>
      <c r="B42" s="5" t="s">
        <v>30</v>
      </c>
      <c r="C42" s="6">
        <v>2113</v>
      </c>
      <c r="D42" s="6">
        <v>2094</v>
      </c>
      <c r="E42" s="6">
        <v>3380</v>
      </c>
      <c r="F42" s="6">
        <v>4435</v>
      </c>
      <c r="G42" s="7">
        <v>2.8</v>
      </c>
      <c r="H42" s="7">
        <v>3.6</v>
      </c>
      <c r="I42" s="7">
        <v>31.1</v>
      </c>
    </row>
    <row r="43" spans="1:9">
      <c r="A43" s="5" t="s">
        <v>18</v>
      </c>
      <c r="B43" s="5" t="s">
        <v>31</v>
      </c>
      <c r="C43" s="6">
        <v>503</v>
      </c>
      <c r="D43" s="6">
        <v>526</v>
      </c>
      <c r="E43" s="6">
        <v>1129</v>
      </c>
      <c r="F43" s="6">
        <v>884</v>
      </c>
      <c r="G43" s="7">
        <v>3.9</v>
      </c>
      <c r="H43" s="7">
        <v>3</v>
      </c>
      <c r="I43" s="7">
        <v>-23.1</v>
      </c>
    </row>
    <row r="44" spans="1:9">
      <c r="A44" s="5" t="s">
        <v>18</v>
      </c>
      <c r="B44" s="5" t="s">
        <v>32</v>
      </c>
      <c r="C44" s="6">
        <v>119</v>
      </c>
      <c r="D44" s="6">
        <v>141</v>
      </c>
      <c r="E44" s="6">
        <v>152</v>
      </c>
      <c r="F44" s="6">
        <v>119</v>
      </c>
      <c r="G44" s="7">
        <v>2.2000000000000002</v>
      </c>
      <c r="H44" s="7">
        <v>1.4</v>
      </c>
      <c r="I44" s="7">
        <v>-33</v>
      </c>
    </row>
    <row r="45" spans="1:9">
      <c r="A45" s="5" t="s">
        <v>18</v>
      </c>
      <c r="B45" s="5" t="s">
        <v>33</v>
      </c>
      <c r="C45" s="6">
        <v>96</v>
      </c>
      <c r="D45" s="6">
        <v>82</v>
      </c>
      <c r="E45" s="6">
        <v>74</v>
      </c>
      <c r="F45" s="6">
        <v>130</v>
      </c>
      <c r="G45" s="7">
        <v>1.5</v>
      </c>
      <c r="H45" s="7">
        <v>2.9</v>
      </c>
      <c r="I45" s="7">
        <v>95.1</v>
      </c>
    </row>
    <row r="46" spans="1:9">
      <c r="A46" s="5" t="s">
        <v>18</v>
      </c>
      <c r="B46" s="5" t="s">
        <v>34</v>
      </c>
      <c r="C46" s="6">
        <v>42</v>
      </c>
      <c r="D46" s="6">
        <v>64</v>
      </c>
      <c r="E46" s="6">
        <v>26</v>
      </c>
      <c r="F46" s="6">
        <v>9</v>
      </c>
      <c r="G46" s="7">
        <v>1.1000000000000001</v>
      </c>
      <c r="H46" s="7">
        <v>0.3</v>
      </c>
      <c r="I46" s="7">
        <v>-74.5</v>
      </c>
    </row>
    <row r="47" spans="1:9" s="2" customFormat="1">
      <c r="A47" s="3" t="s">
        <v>18</v>
      </c>
      <c r="B47" s="3" t="s">
        <v>13</v>
      </c>
      <c r="C47" s="8">
        <v>22632</v>
      </c>
      <c r="D47" s="8">
        <v>22762</v>
      </c>
      <c r="E47" s="8">
        <v>28226</v>
      </c>
      <c r="F47" s="8">
        <v>28910</v>
      </c>
      <c r="G47" s="9">
        <v>2.2000000000000002</v>
      </c>
      <c r="H47" s="9">
        <v>2.2000000000000002</v>
      </c>
      <c r="I47" s="9">
        <v>1.2</v>
      </c>
    </row>
  </sheetData>
  <mergeCells count="1">
    <mergeCell ref="A1:I1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I20"/>
  <sheetViews>
    <sheetView topLeftCell="B1" workbookViewId="0">
      <selection activeCell="B2" sqref="B2"/>
    </sheetView>
  </sheetViews>
  <sheetFormatPr defaultColWidth="9.140625" defaultRowHeight="14.45"/>
  <cols>
    <col min="1" max="1" width="11.85546875" bestFit="1" customWidth="1"/>
    <col min="2" max="2" width="32.140625" bestFit="1" customWidth="1"/>
    <col min="3" max="4" width="26.5703125" style="1" bestFit="1" customWidth="1"/>
    <col min="5" max="6" width="41.5703125" style="1" bestFit="1" customWidth="1"/>
    <col min="7" max="8" width="33.5703125" style="1" bestFit="1" customWidth="1"/>
    <col min="9" max="9" width="34.140625" style="1" bestFit="1" customWidth="1"/>
  </cols>
  <sheetData>
    <row r="1" spans="1:9" ht="28.15" customHeight="1">
      <c r="B1" s="10" t="s">
        <v>35</v>
      </c>
      <c r="C1" s="10"/>
      <c r="D1" s="10"/>
      <c r="E1" s="10"/>
      <c r="F1" s="10"/>
      <c r="G1" s="10"/>
      <c r="H1" s="10"/>
      <c r="I1" s="10"/>
    </row>
    <row r="2" spans="1:9" s="2" customFormat="1">
      <c r="A2" s="2" t="s">
        <v>1</v>
      </c>
      <c r="B2" s="3" t="s">
        <v>2</v>
      </c>
      <c r="C2" s="4" t="s">
        <v>3</v>
      </c>
      <c r="D2" s="4" t="s">
        <v>4</v>
      </c>
      <c r="E2" s="4" t="s">
        <v>36</v>
      </c>
      <c r="F2" s="4" t="s">
        <v>37</v>
      </c>
      <c r="G2" s="4" t="s">
        <v>7</v>
      </c>
      <c r="H2" s="4" t="s">
        <v>8</v>
      </c>
      <c r="I2" s="4" t="s">
        <v>9</v>
      </c>
    </row>
    <row r="3" spans="1:9">
      <c r="A3" t="s">
        <v>10</v>
      </c>
      <c r="B3" s="5" t="s">
        <v>11</v>
      </c>
      <c r="C3" s="6">
        <v>2687253</v>
      </c>
      <c r="D3" s="6">
        <v>2699266</v>
      </c>
      <c r="E3" s="6">
        <v>177285</v>
      </c>
      <c r="F3" s="6">
        <v>184759</v>
      </c>
      <c r="G3" s="7">
        <v>6.6</v>
      </c>
      <c r="H3" s="7">
        <v>6.8</v>
      </c>
      <c r="I3" s="7">
        <v>3.8</v>
      </c>
    </row>
    <row r="4" spans="1:9">
      <c r="A4" t="s">
        <v>10</v>
      </c>
      <c r="B4" s="5" t="s">
        <v>12</v>
      </c>
      <c r="C4" s="6">
        <v>53195</v>
      </c>
      <c r="D4" s="6">
        <v>53089</v>
      </c>
      <c r="E4" s="6">
        <v>2563</v>
      </c>
      <c r="F4" s="6">
        <v>2630</v>
      </c>
      <c r="G4" s="7">
        <v>4.8</v>
      </c>
      <c r="H4" s="7">
        <v>5</v>
      </c>
      <c r="I4" s="7">
        <v>2.8</v>
      </c>
    </row>
    <row r="5" spans="1:9">
      <c r="A5" t="s">
        <v>10</v>
      </c>
      <c r="B5" s="5" t="s">
        <v>13</v>
      </c>
      <c r="C5" s="6">
        <v>43983</v>
      </c>
      <c r="D5" s="6">
        <v>44011</v>
      </c>
      <c r="E5" s="6">
        <v>2269</v>
      </c>
      <c r="F5" s="6">
        <v>2292</v>
      </c>
      <c r="G5" s="7">
        <v>5.2</v>
      </c>
      <c r="H5" s="7">
        <v>5.2</v>
      </c>
      <c r="I5" s="7">
        <v>0.9</v>
      </c>
    </row>
    <row r="6" spans="1:9">
      <c r="A6" t="s">
        <v>10</v>
      </c>
      <c r="B6" s="5" t="s">
        <v>14</v>
      </c>
      <c r="C6" s="6">
        <v>24790</v>
      </c>
      <c r="D6" s="6">
        <v>24337</v>
      </c>
      <c r="E6" s="6">
        <v>1228</v>
      </c>
      <c r="F6" s="6">
        <v>1230</v>
      </c>
      <c r="G6" s="7">
        <v>5</v>
      </c>
      <c r="H6" s="7">
        <v>5.0999999999999996</v>
      </c>
      <c r="I6" s="7">
        <v>2</v>
      </c>
    </row>
    <row r="7" spans="1:9">
      <c r="A7" t="s">
        <v>10</v>
      </c>
      <c r="B7" s="5" t="s">
        <v>15</v>
      </c>
      <c r="C7" s="6">
        <v>11009</v>
      </c>
      <c r="D7" s="6">
        <v>11315</v>
      </c>
      <c r="E7" s="6">
        <v>588</v>
      </c>
      <c r="F7" s="6">
        <v>628</v>
      </c>
      <c r="G7" s="7">
        <v>5.3</v>
      </c>
      <c r="H7" s="7">
        <v>5.6</v>
      </c>
      <c r="I7" s="7">
        <v>3.9</v>
      </c>
    </row>
    <row r="8" spans="1:9">
      <c r="A8" t="s">
        <v>10</v>
      </c>
      <c r="B8" s="5" t="s">
        <v>16</v>
      </c>
      <c r="C8" s="6">
        <v>8184</v>
      </c>
      <c r="D8" s="6">
        <v>8359</v>
      </c>
      <c r="E8" s="6">
        <v>453</v>
      </c>
      <c r="F8" s="6">
        <v>434</v>
      </c>
      <c r="G8" s="7">
        <v>5.5</v>
      </c>
      <c r="H8" s="7">
        <v>5.2</v>
      </c>
      <c r="I8" s="7">
        <v>-6.2</v>
      </c>
    </row>
    <row r="9" spans="1:9">
      <c r="A9" t="s">
        <v>17</v>
      </c>
      <c r="B9" s="5" t="s">
        <v>11</v>
      </c>
      <c r="C9" s="6">
        <v>1299170</v>
      </c>
      <c r="D9" s="6">
        <v>1305797</v>
      </c>
      <c r="E9" s="6">
        <v>113164</v>
      </c>
      <c r="F9" s="6">
        <v>118821</v>
      </c>
      <c r="G9" s="7">
        <v>8.6999999999999993</v>
      </c>
      <c r="H9" s="7">
        <v>9.1</v>
      </c>
      <c r="I9" s="7">
        <v>4.5</v>
      </c>
    </row>
    <row r="10" spans="1:9">
      <c r="A10" t="s">
        <v>17</v>
      </c>
      <c r="B10" s="5" t="s">
        <v>12</v>
      </c>
      <c r="C10" s="6">
        <v>24440</v>
      </c>
      <c r="D10" s="6">
        <v>24238</v>
      </c>
      <c r="E10" s="6">
        <v>1809</v>
      </c>
      <c r="F10" s="6">
        <v>1854</v>
      </c>
      <c r="G10" s="7">
        <v>7.4</v>
      </c>
      <c r="H10" s="7">
        <v>7.6</v>
      </c>
      <c r="I10" s="7">
        <v>3.3</v>
      </c>
    </row>
    <row r="11" spans="1:9">
      <c r="A11" t="s">
        <v>17</v>
      </c>
      <c r="B11" s="5" t="s">
        <v>13</v>
      </c>
      <c r="C11" s="6">
        <v>21351</v>
      </c>
      <c r="D11" s="6">
        <v>21249</v>
      </c>
      <c r="E11" s="6">
        <v>1655</v>
      </c>
      <c r="F11" s="6">
        <v>1666</v>
      </c>
      <c r="G11" s="7">
        <v>7.8</v>
      </c>
      <c r="H11" s="7">
        <v>7.8</v>
      </c>
      <c r="I11" s="7">
        <v>1.1000000000000001</v>
      </c>
    </row>
    <row r="12" spans="1:9">
      <c r="A12" t="s">
        <v>17</v>
      </c>
      <c r="B12" s="5" t="s">
        <v>14</v>
      </c>
      <c r="C12" s="6">
        <v>12184</v>
      </c>
      <c r="D12" s="6">
        <v>11870</v>
      </c>
      <c r="E12" s="6">
        <v>923</v>
      </c>
      <c r="F12" s="6">
        <v>900</v>
      </c>
      <c r="G12" s="7">
        <v>7.6</v>
      </c>
      <c r="H12" s="7">
        <v>7.6</v>
      </c>
      <c r="I12" s="7">
        <v>0.1</v>
      </c>
    </row>
    <row r="13" spans="1:9">
      <c r="A13" t="s">
        <v>17</v>
      </c>
      <c r="B13" s="5" t="s">
        <v>15</v>
      </c>
      <c r="C13" s="6">
        <v>5331</v>
      </c>
      <c r="D13" s="6">
        <v>5499</v>
      </c>
      <c r="E13" s="6">
        <v>408</v>
      </c>
      <c r="F13" s="6">
        <v>462</v>
      </c>
      <c r="G13" s="7">
        <v>7.7</v>
      </c>
      <c r="H13" s="7">
        <v>8.4</v>
      </c>
      <c r="I13" s="7">
        <v>9.8000000000000007</v>
      </c>
    </row>
    <row r="14" spans="1:9">
      <c r="A14" t="s">
        <v>17</v>
      </c>
      <c r="B14" s="5" t="s">
        <v>16</v>
      </c>
      <c r="C14" s="6">
        <v>3836</v>
      </c>
      <c r="D14" s="6">
        <v>3880</v>
      </c>
      <c r="E14" s="6">
        <v>324</v>
      </c>
      <c r="F14" s="6">
        <v>304</v>
      </c>
      <c r="G14" s="7">
        <v>8.4</v>
      </c>
      <c r="H14" s="7">
        <v>7.8</v>
      </c>
      <c r="I14" s="7">
        <v>-7.2</v>
      </c>
    </row>
    <row r="15" spans="1:9">
      <c r="A15" t="s">
        <v>18</v>
      </c>
      <c r="B15" s="5" t="s">
        <v>11</v>
      </c>
      <c r="C15" s="6">
        <v>1388083</v>
      </c>
      <c r="D15" s="6">
        <v>1393469</v>
      </c>
      <c r="E15" s="6">
        <v>64121</v>
      </c>
      <c r="F15" s="6">
        <v>65938</v>
      </c>
      <c r="G15" s="7">
        <v>4.5999999999999996</v>
      </c>
      <c r="H15" s="7">
        <v>4.7</v>
      </c>
      <c r="I15" s="7">
        <v>2.4</v>
      </c>
    </row>
    <row r="16" spans="1:9">
      <c r="A16" t="s">
        <v>18</v>
      </c>
      <c r="B16" s="5" t="s">
        <v>12</v>
      </c>
      <c r="C16" s="6">
        <v>28755</v>
      </c>
      <c r="D16" s="6">
        <v>28851</v>
      </c>
      <c r="E16" s="6">
        <v>754</v>
      </c>
      <c r="F16" s="6">
        <v>776</v>
      </c>
      <c r="G16" s="7">
        <v>2.6</v>
      </c>
      <c r="H16" s="7">
        <v>2.7</v>
      </c>
      <c r="I16" s="7">
        <v>2.6</v>
      </c>
    </row>
    <row r="17" spans="1:9">
      <c r="A17" t="s">
        <v>18</v>
      </c>
      <c r="B17" s="5" t="s">
        <v>13</v>
      </c>
      <c r="C17" s="6">
        <v>22632</v>
      </c>
      <c r="D17" s="6">
        <v>22762</v>
      </c>
      <c r="E17" s="6">
        <v>614</v>
      </c>
      <c r="F17" s="6">
        <v>626</v>
      </c>
      <c r="G17" s="7">
        <v>2.7</v>
      </c>
      <c r="H17" s="7">
        <v>2.8</v>
      </c>
      <c r="I17" s="7">
        <v>1.4</v>
      </c>
    </row>
    <row r="18" spans="1:9">
      <c r="A18" t="s">
        <v>18</v>
      </c>
      <c r="B18" s="5" t="s">
        <v>14</v>
      </c>
      <c r="C18" s="6">
        <v>12606</v>
      </c>
      <c r="D18" s="6">
        <v>12467</v>
      </c>
      <c r="E18" s="6">
        <v>305</v>
      </c>
      <c r="F18" s="6">
        <v>330</v>
      </c>
      <c r="G18" s="7">
        <v>2.4</v>
      </c>
      <c r="H18" s="7">
        <v>2.6</v>
      </c>
      <c r="I18" s="7">
        <v>9.4</v>
      </c>
    </row>
    <row r="19" spans="1:9">
      <c r="A19" t="s">
        <v>18</v>
      </c>
      <c r="B19" s="5" t="s">
        <v>15</v>
      </c>
      <c r="C19" s="6">
        <v>5678</v>
      </c>
      <c r="D19" s="6">
        <v>5816</v>
      </c>
      <c r="E19" s="6">
        <v>180</v>
      </c>
      <c r="F19" s="6">
        <v>166</v>
      </c>
      <c r="G19" s="7">
        <v>3.2</v>
      </c>
      <c r="H19" s="7">
        <v>2.9</v>
      </c>
      <c r="I19" s="7">
        <v>-10</v>
      </c>
    </row>
    <row r="20" spans="1:9">
      <c r="A20" t="s">
        <v>18</v>
      </c>
      <c r="B20" s="5" t="s">
        <v>16</v>
      </c>
      <c r="C20" s="6">
        <v>4348</v>
      </c>
      <c r="D20" s="6">
        <v>4479</v>
      </c>
      <c r="E20" s="6">
        <v>129</v>
      </c>
      <c r="F20" s="6">
        <v>130</v>
      </c>
      <c r="G20" s="7">
        <v>3</v>
      </c>
      <c r="H20" s="7">
        <v>2.9</v>
      </c>
      <c r="I20" s="7">
        <v>-2.2000000000000002</v>
      </c>
    </row>
  </sheetData>
  <mergeCells count="1">
    <mergeCell ref="B1:I1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I47"/>
  <sheetViews>
    <sheetView workbookViewId="0">
      <selection activeCell="A2" sqref="A2"/>
    </sheetView>
  </sheetViews>
  <sheetFormatPr defaultColWidth="9.140625" defaultRowHeight="14.45"/>
  <cols>
    <col min="1" max="1" width="11.85546875" bestFit="1" customWidth="1"/>
    <col min="2" max="2" width="17.85546875" bestFit="1" customWidth="1"/>
    <col min="3" max="4" width="26.5703125" style="1" bestFit="1" customWidth="1"/>
    <col min="5" max="6" width="41.5703125" style="1" bestFit="1" customWidth="1"/>
    <col min="7" max="8" width="33.5703125" style="1" bestFit="1" customWidth="1"/>
    <col min="9" max="9" width="34.140625" style="1" bestFit="1" customWidth="1"/>
  </cols>
  <sheetData>
    <row r="1" spans="1:9" ht="28.9" customHeight="1">
      <c r="A1" s="10" t="s">
        <v>38</v>
      </c>
      <c r="B1" s="10"/>
      <c r="C1" s="10"/>
      <c r="D1" s="10"/>
      <c r="E1" s="10"/>
      <c r="F1" s="10"/>
      <c r="G1" s="10"/>
      <c r="H1" s="10"/>
      <c r="I1" s="10"/>
    </row>
    <row r="2" spans="1:9" s="2" customFormat="1">
      <c r="A2" s="3" t="s">
        <v>1</v>
      </c>
      <c r="B2" s="3" t="s">
        <v>20</v>
      </c>
      <c r="C2" s="4" t="s">
        <v>3</v>
      </c>
      <c r="D2" s="4" t="s">
        <v>4</v>
      </c>
      <c r="E2" s="4" t="s">
        <v>36</v>
      </c>
      <c r="F2" s="4" t="s">
        <v>37</v>
      </c>
      <c r="G2" s="4" t="s">
        <v>7</v>
      </c>
      <c r="H2" s="4" t="s">
        <v>8</v>
      </c>
      <c r="I2" s="4" t="s">
        <v>9</v>
      </c>
    </row>
    <row r="3" spans="1:9">
      <c r="A3" s="5" t="s">
        <v>10</v>
      </c>
      <c r="B3" s="5" t="s">
        <v>21</v>
      </c>
      <c r="C3" s="6">
        <v>63</v>
      </c>
      <c r="D3" s="6">
        <v>46</v>
      </c>
      <c r="E3" s="6">
        <v>0</v>
      </c>
      <c r="F3" s="6">
        <v>1</v>
      </c>
      <c r="G3" s="7">
        <v>0</v>
      </c>
      <c r="H3" s="7">
        <v>2.2000000000000002</v>
      </c>
      <c r="I3" s="7"/>
    </row>
    <row r="4" spans="1:9">
      <c r="A4" s="5" t="s">
        <v>10</v>
      </c>
      <c r="B4" s="5" t="s">
        <v>22</v>
      </c>
      <c r="C4" s="6">
        <v>1754</v>
      </c>
      <c r="D4" s="6">
        <v>1639</v>
      </c>
      <c r="E4" s="6">
        <v>35</v>
      </c>
      <c r="F4" s="6">
        <v>20</v>
      </c>
      <c r="G4" s="7">
        <v>2</v>
      </c>
      <c r="H4" s="7">
        <v>1.2</v>
      </c>
      <c r="I4" s="7">
        <v>-38.799999999999997</v>
      </c>
    </row>
    <row r="5" spans="1:9">
      <c r="A5" s="5" t="s">
        <v>10</v>
      </c>
      <c r="B5" s="5" t="s">
        <v>23</v>
      </c>
      <c r="C5" s="6">
        <v>5166</v>
      </c>
      <c r="D5" s="6">
        <v>4918</v>
      </c>
      <c r="E5" s="6">
        <v>231</v>
      </c>
      <c r="F5" s="6">
        <v>221</v>
      </c>
      <c r="G5" s="7">
        <v>4.5</v>
      </c>
      <c r="H5" s="7">
        <v>4.5</v>
      </c>
      <c r="I5" s="7">
        <v>0.5</v>
      </c>
    </row>
    <row r="6" spans="1:9">
      <c r="A6" s="5" t="s">
        <v>10</v>
      </c>
      <c r="B6" s="5" t="s">
        <v>24</v>
      </c>
      <c r="C6" s="6">
        <v>6708</v>
      </c>
      <c r="D6" s="6">
        <v>6663</v>
      </c>
      <c r="E6" s="6">
        <v>440</v>
      </c>
      <c r="F6" s="6">
        <v>424</v>
      </c>
      <c r="G6" s="7">
        <v>6.6</v>
      </c>
      <c r="H6" s="7">
        <v>6.4</v>
      </c>
      <c r="I6" s="7">
        <v>-3</v>
      </c>
    </row>
    <row r="7" spans="1:9">
      <c r="A7" s="5" t="s">
        <v>10</v>
      </c>
      <c r="B7" s="5" t="s">
        <v>25</v>
      </c>
      <c r="C7" s="6">
        <v>5862</v>
      </c>
      <c r="D7" s="6">
        <v>6236</v>
      </c>
      <c r="E7" s="6">
        <v>358</v>
      </c>
      <c r="F7" s="6">
        <v>363</v>
      </c>
      <c r="G7" s="7">
        <v>6.1</v>
      </c>
      <c r="H7" s="7">
        <v>5.8</v>
      </c>
      <c r="I7" s="7">
        <v>-4.7</v>
      </c>
    </row>
    <row r="8" spans="1:9">
      <c r="A8" s="5" t="s">
        <v>10</v>
      </c>
      <c r="B8" s="5" t="s">
        <v>26</v>
      </c>
      <c r="C8" s="6">
        <v>4863</v>
      </c>
      <c r="D8" s="6">
        <v>4869</v>
      </c>
      <c r="E8" s="6">
        <v>242</v>
      </c>
      <c r="F8" s="6">
        <v>265</v>
      </c>
      <c r="G8" s="7">
        <v>5</v>
      </c>
      <c r="H8" s="7">
        <v>5.4</v>
      </c>
      <c r="I8" s="7">
        <v>9.4</v>
      </c>
    </row>
    <row r="9" spans="1:9">
      <c r="A9" s="5" t="s">
        <v>10</v>
      </c>
      <c r="B9" s="5" t="s">
        <v>27</v>
      </c>
      <c r="C9" s="6">
        <v>4717</v>
      </c>
      <c r="D9" s="6">
        <v>4749</v>
      </c>
      <c r="E9" s="6">
        <v>208</v>
      </c>
      <c r="F9" s="6">
        <v>231</v>
      </c>
      <c r="G9" s="7">
        <v>4.4000000000000004</v>
      </c>
      <c r="H9" s="7">
        <v>4.9000000000000004</v>
      </c>
      <c r="I9" s="7">
        <v>10.3</v>
      </c>
    </row>
    <row r="10" spans="1:9">
      <c r="A10" s="5" t="s">
        <v>10</v>
      </c>
      <c r="B10" s="5" t="s">
        <v>28</v>
      </c>
      <c r="C10" s="6">
        <v>4500</v>
      </c>
      <c r="D10" s="6">
        <v>4637</v>
      </c>
      <c r="E10" s="6">
        <v>223</v>
      </c>
      <c r="F10" s="6">
        <v>192</v>
      </c>
      <c r="G10" s="7">
        <v>5</v>
      </c>
      <c r="H10" s="7">
        <v>4.0999999999999996</v>
      </c>
      <c r="I10" s="7">
        <v>-16.399999999999999</v>
      </c>
    </row>
    <row r="11" spans="1:9">
      <c r="A11" s="5" t="s">
        <v>10</v>
      </c>
      <c r="B11" s="5" t="s">
        <v>29</v>
      </c>
      <c r="C11" s="6">
        <v>4510</v>
      </c>
      <c r="D11" s="6">
        <v>4240</v>
      </c>
      <c r="E11" s="6">
        <v>230</v>
      </c>
      <c r="F11" s="6">
        <v>198</v>
      </c>
      <c r="G11" s="7">
        <v>5.0999999999999996</v>
      </c>
      <c r="H11" s="7">
        <v>4.7</v>
      </c>
      <c r="I11" s="7">
        <v>-8.4</v>
      </c>
    </row>
    <row r="12" spans="1:9">
      <c r="A12" s="5" t="s">
        <v>10</v>
      </c>
      <c r="B12" s="5" t="s">
        <v>30</v>
      </c>
      <c r="C12" s="6">
        <v>4603</v>
      </c>
      <c r="D12" s="6">
        <v>4658</v>
      </c>
      <c r="E12" s="6">
        <v>249</v>
      </c>
      <c r="F12" s="6">
        <v>310</v>
      </c>
      <c r="G12" s="7">
        <v>5.4</v>
      </c>
      <c r="H12" s="7">
        <v>6.7</v>
      </c>
      <c r="I12" s="7">
        <v>23</v>
      </c>
    </row>
    <row r="13" spans="1:9">
      <c r="A13" s="5" t="s">
        <v>10</v>
      </c>
      <c r="B13" s="5" t="s">
        <v>31</v>
      </c>
      <c r="C13" s="6">
        <v>842</v>
      </c>
      <c r="D13" s="6">
        <v>916</v>
      </c>
      <c r="E13" s="6">
        <v>41</v>
      </c>
      <c r="F13" s="6">
        <v>55</v>
      </c>
      <c r="G13" s="7">
        <v>4.9000000000000004</v>
      </c>
      <c r="H13" s="7">
        <v>6</v>
      </c>
      <c r="I13" s="7">
        <v>23.3</v>
      </c>
    </row>
    <row r="14" spans="1:9">
      <c r="A14" s="5" t="s">
        <v>10</v>
      </c>
      <c r="B14" s="5" t="s">
        <v>32</v>
      </c>
      <c r="C14" s="6">
        <v>193</v>
      </c>
      <c r="D14" s="6">
        <v>223</v>
      </c>
      <c r="E14" s="6">
        <v>6</v>
      </c>
      <c r="F14" s="6">
        <v>3</v>
      </c>
      <c r="G14" s="7">
        <v>3.1</v>
      </c>
      <c r="H14" s="7">
        <v>1.3</v>
      </c>
      <c r="I14" s="7">
        <v>-56.7</v>
      </c>
    </row>
    <row r="15" spans="1:9">
      <c r="A15" s="5" t="s">
        <v>10</v>
      </c>
      <c r="B15" s="5" t="s">
        <v>33</v>
      </c>
      <c r="C15" s="6">
        <v>140</v>
      </c>
      <c r="D15" s="6">
        <v>125</v>
      </c>
      <c r="E15" s="6">
        <v>4</v>
      </c>
      <c r="F15" s="6">
        <v>8</v>
      </c>
      <c r="G15" s="7">
        <v>2.9</v>
      </c>
      <c r="H15" s="7">
        <v>6.4</v>
      </c>
      <c r="I15" s="7">
        <v>124</v>
      </c>
    </row>
    <row r="16" spans="1:9">
      <c r="A16" s="5" t="s">
        <v>10</v>
      </c>
      <c r="B16" s="5" t="s">
        <v>34</v>
      </c>
      <c r="C16" s="6">
        <v>62</v>
      </c>
      <c r="D16" s="6">
        <v>92</v>
      </c>
      <c r="E16" s="6">
        <v>2</v>
      </c>
      <c r="F16" s="6">
        <v>1</v>
      </c>
      <c r="G16" s="7">
        <v>3.2</v>
      </c>
      <c r="H16" s="7">
        <v>1.1000000000000001</v>
      </c>
      <c r="I16" s="7">
        <v>-66.3</v>
      </c>
    </row>
    <row r="17" spans="1:9" s="2" customFormat="1">
      <c r="A17" s="3" t="s">
        <v>10</v>
      </c>
      <c r="B17" s="3" t="s">
        <v>13</v>
      </c>
      <c r="C17" s="8">
        <v>43983</v>
      </c>
      <c r="D17" s="8">
        <v>44011</v>
      </c>
      <c r="E17" s="8">
        <v>2269</v>
      </c>
      <c r="F17" s="8">
        <v>2292</v>
      </c>
      <c r="G17" s="9">
        <v>5.2</v>
      </c>
      <c r="H17" s="9">
        <v>5.2</v>
      </c>
      <c r="I17" s="9">
        <v>0.9</v>
      </c>
    </row>
    <row r="18" spans="1:9">
      <c r="A18" s="5" t="s">
        <v>17</v>
      </c>
      <c r="B18" s="5" t="s">
        <v>21</v>
      </c>
      <c r="C18" s="6">
        <v>24</v>
      </c>
      <c r="D18" s="6">
        <v>23</v>
      </c>
      <c r="E18" s="6">
        <v>0</v>
      </c>
      <c r="F18" s="6">
        <v>1</v>
      </c>
      <c r="G18" s="7">
        <v>0</v>
      </c>
      <c r="H18" s="7">
        <v>4.3</v>
      </c>
      <c r="I18" s="7"/>
    </row>
    <row r="19" spans="1:9">
      <c r="A19" s="5" t="s">
        <v>17</v>
      </c>
      <c r="B19" s="5" t="s">
        <v>22</v>
      </c>
      <c r="C19" s="6">
        <v>872</v>
      </c>
      <c r="D19" s="6">
        <v>796</v>
      </c>
      <c r="E19" s="6">
        <v>24</v>
      </c>
      <c r="F19" s="6">
        <v>11</v>
      </c>
      <c r="G19" s="7">
        <v>2.8</v>
      </c>
      <c r="H19" s="7">
        <v>1.4</v>
      </c>
      <c r="I19" s="7">
        <v>-49.8</v>
      </c>
    </row>
    <row r="20" spans="1:9">
      <c r="A20" s="5" t="s">
        <v>17</v>
      </c>
      <c r="B20" s="5" t="s">
        <v>23</v>
      </c>
      <c r="C20" s="6">
        <v>2379</v>
      </c>
      <c r="D20" s="6">
        <v>2227</v>
      </c>
      <c r="E20" s="6">
        <v>168</v>
      </c>
      <c r="F20" s="6">
        <v>168</v>
      </c>
      <c r="G20" s="7">
        <v>7.1</v>
      </c>
      <c r="H20" s="7">
        <v>7.5</v>
      </c>
      <c r="I20" s="7">
        <v>6.8</v>
      </c>
    </row>
    <row r="21" spans="1:9">
      <c r="A21" s="5" t="s">
        <v>17</v>
      </c>
      <c r="B21" s="5" t="s">
        <v>24</v>
      </c>
      <c r="C21" s="6">
        <v>3250</v>
      </c>
      <c r="D21" s="6">
        <v>3251</v>
      </c>
      <c r="E21" s="6">
        <v>356</v>
      </c>
      <c r="F21" s="6">
        <v>324</v>
      </c>
      <c r="G21" s="7">
        <v>11</v>
      </c>
      <c r="H21" s="7">
        <v>10</v>
      </c>
      <c r="I21" s="7">
        <v>-9</v>
      </c>
    </row>
    <row r="22" spans="1:9">
      <c r="A22" s="5" t="s">
        <v>17</v>
      </c>
      <c r="B22" s="5" t="s">
        <v>25</v>
      </c>
      <c r="C22" s="6">
        <v>2879</v>
      </c>
      <c r="D22" s="6">
        <v>3037</v>
      </c>
      <c r="E22" s="6">
        <v>277</v>
      </c>
      <c r="F22" s="6">
        <v>276</v>
      </c>
      <c r="G22" s="7">
        <v>9.6</v>
      </c>
      <c r="H22" s="7">
        <v>9.1</v>
      </c>
      <c r="I22" s="7">
        <v>-5.5</v>
      </c>
    </row>
    <row r="23" spans="1:9">
      <c r="A23" s="5" t="s">
        <v>17</v>
      </c>
      <c r="B23" s="5" t="s">
        <v>26</v>
      </c>
      <c r="C23" s="6">
        <v>2333</v>
      </c>
      <c r="D23" s="6">
        <v>2357</v>
      </c>
      <c r="E23" s="6">
        <v>156</v>
      </c>
      <c r="F23" s="6">
        <v>187</v>
      </c>
      <c r="G23" s="7">
        <v>6.7</v>
      </c>
      <c r="H23" s="7">
        <v>7.9</v>
      </c>
      <c r="I23" s="7">
        <v>18.7</v>
      </c>
    </row>
    <row r="24" spans="1:9">
      <c r="A24" s="5" t="s">
        <v>17</v>
      </c>
      <c r="B24" s="5" t="s">
        <v>27</v>
      </c>
      <c r="C24" s="6">
        <v>2112</v>
      </c>
      <c r="D24" s="6">
        <v>2148</v>
      </c>
      <c r="E24" s="6">
        <v>147</v>
      </c>
      <c r="F24" s="6">
        <v>169</v>
      </c>
      <c r="G24" s="7">
        <v>7</v>
      </c>
      <c r="H24" s="7">
        <v>7.9</v>
      </c>
      <c r="I24" s="7">
        <v>13</v>
      </c>
    </row>
    <row r="25" spans="1:9">
      <c r="A25" s="5" t="s">
        <v>17</v>
      </c>
      <c r="B25" s="5" t="s">
        <v>28</v>
      </c>
      <c r="C25" s="6">
        <v>2101</v>
      </c>
      <c r="D25" s="6">
        <v>2102</v>
      </c>
      <c r="E25" s="6">
        <v>159</v>
      </c>
      <c r="F25" s="6">
        <v>128</v>
      </c>
      <c r="G25" s="7">
        <v>7.6</v>
      </c>
      <c r="H25" s="7">
        <v>6.1</v>
      </c>
      <c r="I25" s="7">
        <v>-19.5</v>
      </c>
    </row>
    <row r="26" spans="1:9">
      <c r="A26" s="5" t="s">
        <v>17</v>
      </c>
      <c r="B26" s="5" t="s">
        <v>29</v>
      </c>
      <c r="C26" s="6">
        <v>2434</v>
      </c>
      <c r="D26" s="6">
        <v>2201</v>
      </c>
      <c r="E26" s="6">
        <v>168</v>
      </c>
      <c r="F26" s="6">
        <v>142</v>
      </c>
      <c r="G26" s="7">
        <v>6.9</v>
      </c>
      <c r="H26" s="7">
        <v>6.5</v>
      </c>
      <c r="I26" s="7">
        <v>-6.5</v>
      </c>
    </row>
    <row r="27" spans="1:9">
      <c r="A27" s="5" t="s">
        <v>17</v>
      </c>
      <c r="B27" s="5" t="s">
        <v>30</v>
      </c>
      <c r="C27" s="6">
        <v>2490</v>
      </c>
      <c r="D27" s="6">
        <v>2564</v>
      </c>
      <c r="E27" s="6">
        <v>174</v>
      </c>
      <c r="F27" s="6">
        <v>215</v>
      </c>
      <c r="G27" s="7">
        <v>7</v>
      </c>
      <c r="H27" s="7">
        <v>8.4</v>
      </c>
      <c r="I27" s="7">
        <v>20</v>
      </c>
    </row>
    <row r="28" spans="1:9">
      <c r="A28" s="5" t="s">
        <v>17</v>
      </c>
      <c r="B28" s="5" t="s">
        <v>31</v>
      </c>
      <c r="C28" s="6">
        <v>339</v>
      </c>
      <c r="D28" s="6">
        <v>390</v>
      </c>
      <c r="E28" s="6">
        <v>21</v>
      </c>
      <c r="F28" s="6">
        <v>39</v>
      </c>
      <c r="G28" s="7">
        <v>6.2</v>
      </c>
      <c r="H28" s="7">
        <v>10</v>
      </c>
      <c r="I28" s="7">
        <v>61.4</v>
      </c>
    </row>
    <row r="29" spans="1:9">
      <c r="A29" s="5" t="s">
        <v>17</v>
      </c>
      <c r="B29" s="5" t="s">
        <v>32</v>
      </c>
      <c r="C29" s="6">
        <v>74</v>
      </c>
      <c r="D29" s="6">
        <v>82</v>
      </c>
      <c r="E29" s="6">
        <v>2</v>
      </c>
      <c r="F29" s="6">
        <v>3</v>
      </c>
      <c r="G29" s="7">
        <v>2.7</v>
      </c>
      <c r="H29" s="7">
        <v>3.7</v>
      </c>
      <c r="I29" s="7">
        <v>35.4</v>
      </c>
    </row>
    <row r="30" spans="1:9">
      <c r="A30" s="5" t="s">
        <v>17</v>
      </c>
      <c r="B30" s="5" t="s">
        <v>33</v>
      </c>
      <c r="C30" s="6">
        <v>44</v>
      </c>
      <c r="D30" s="6">
        <v>43</v>
      </c>
      <c r="E30" s="6">
        <v>2</v>
      </c>
      <c r="F30" s="6">
        <v>2</v>
      </c>
      <c r="G30" s="7">
        <v>4.5</v>
      </c>
      <c r="H30" s="7">
        <v>4.7</v>
      </c>
      <c r="I30" s="7">
        <v>2.2999999999999998</v>
      </c>
    </row>
    <row r="31" spans="1:9">
      <c r="A31" s="5" t="s">
        <v>17</v>
      </c>
      <c r="B31" s="5" t="s">
        <v>34</v>
      </c>
      <c r="C31" s="6">
        <v>20</v>
      </c>
      <c r="D31" s="6">
        <v>28</v>
      </c>
      <c r="E31" s="6">
        <v>1</v>
      </c>
      <c r="F31" s="6">
        <v>1</v>
      </c>
      <c r="G31" s="7">
        <v>5</v>
      </c>
      <c r="H31" s="7">
        <v>3.6</v>
      </c>
      <c r="I31" s="7">
        <v>-28.6</v>
      </c>
    </row>
    <row r="32" spans="1:9" s="2" customFormat="1">
      <c r="A32" s="3" t="s">
        <v>17</v>
      </c>
      <c r="B32" s="3" t="s">
        <v>13</v>
      </c>
      <c r="C32" s="8">
        <v>21351</v>
      </c>
      <c r="D32" s="8">
        <v>21249</v>
      </c>
      <c r="E32" s="8">
        <v>1655</v>
      </c>
      <c r="F32" s="8">
        <v>1666</v>
      </c>
      <c r="G32" s="9">
        <v>7.8</v>
      </c>
      <c r="H32" s="9">
        <v>7.8</v>
      </c>
      <c r="I32" s="9">
        <v>1.1000000000000001</v>
      </c>
    </row>
    <row r="33" spans="1:9">
      <c r="A33" s="5" t="s">
        <v>18</v>
      </c>
      <c r="B33" s="5" t="s">
        <v>21</v>
      </c>
      <c r="C33" s="6">
        <v>39</v>
      </c>
      <c r="D33" s="6">
        <v>23</v>
      </c>
      <c r="E33" s="6">
        <v>0</v>
      </c>
      <c r="F33" s="6">
        <v>0</v>
      </c>
      <c r="G33" s="7">
        <v>0</v>
      </c>
      <c r="H33" s="7">
        <v>0</v>
      </c>
      <c r="I33" s="7"/>
    </row>
    <row r="34" spans="1:9">
      <c r="A34" s="5" t="s">
        <v>18</v>
      </c>
      <c r="B34" s="5" t="s">
        <v>22</v>
      </c>
      <c r="C34" s="6">
        <v>882</v>
      </c>
      <c r="D34" s="6">
        <v>843</v>
      </c>
      <c r="E34" s="6">
        <v>11</v>
      </c>
      <c r="F34" s="6">
        <v>9</v>
      </c>
      <c r="G34" s="7">
        <v>1.2</v>
      </c>
      <c r="H34" s="7">
        <v>1.1000000000000001</v>
      </c>
      <c r="I34" s="7">
        <v>-14.4</v>
      </c>
    </row>
    <row r="35" spans="1:9">
      <c r="A35" s="5" t="s">
        <v>18</v>
      </c>
      <c r="B35" s="5" t="s">
        <v>23</v>
      </c>
      <c r="C35" s="6">
        <v>2787</v>
      </c>
      <c r="D35" s="6">
        <v>2691</v>
      </c>
      <c r="E35" s="6">
        <v>63</v>
      </c>
      <c r="F35" s="6">
        <v>53</v>
      </c>
      <c r="G35" s="7">
        <v>2.2999999999999998</v>
      </c>
      <c r="H35" s="7">
        <v>2</v>
      </c>
      <c r="I35" s="7">
        <v>-12.9</v>
      </c>
    </row>
    <row r="36" spans="1:9">
      <c r="A36" s="5" t="s">
        <v>18</v>
      </c>
      <c r="B36" s="5" t="s">
        <v>24</v>
      </c>
      <c r="C36" s="6">
        <v>3458</v>
      </c>
      <c r="D36" s="6">
        <v>3412</v>
      </c>
      <c r="E36" s="6">
        <v>84</v>
      </c>
      <c r="F36" s="6">
        <v>100</v>
      </c>
      <c r="G36" s="7">
        <v>2.4</v>
      </c>
      <c r="H36" s="7">
        <v>2.9</v>
      </c>
      <c r="I36" s="7">
        <v>20.7</v>
      </c>
    </row>
    <row r="37" spans="1:9">
      <c r="A37" s="5" t="s">
        <v>18</v>
      </c>
      <c r="B37" s="5" t="s">
        <v>25</v>
      </c>
      <c r="C37" s="6">
        <v>2983</v>
      </c>
      <c r="D37" s="6">
        <v>3199</v>
      </c>
      <c r="E37" s="6">
        <v>81</v>
      </c>
      <c r="F37" s="6">
        <v>87</v>
      </c>
      <c r="G37" s="7">
        <v>2.7</v>
      </c>
      <c r="H37" s="7">
        <v>2.7</v>
      </c>
      <c r="I37" s="7">
        <v>0.2</v>
      </c>
    </row>
    <row r="38" spans="1:9">
      <c r="A38" s="5" t="s">
        <v>18</v>
      </c>
      <c r="B38" s="5" t="s">
        <v>26</v>
      </c>
      <c r="C38" s="6">
        <v>2530</v>
      </c>
      <c r="D38" s="6">
        <v>2512</v>
      </c>
      <c r="E38" s="6">
        <v>86</v>
      </c>
      <c r="F38" s="6">
        <v>78</v>
      </c>
      <c r="G38" s="7">
        <v>3.4</v>
      </c>
      <c r="H38" s="7">
        <v>3.1</v>
      </c>
      <c r="I38" s="7">
        <v>-8.6999999999999993</v>
      </c>
    </row>
    <row r="39" spans="1:9">
      <c r="A39" s="5" t="s">
        <v>18</v>
      </c>
      <c r="B39" s="5" t="s">
        <v>27</v>
      </c>
      <c r="C39" s="6">
        <v>2605</v>
      </c>
      <c r="D39" s="6">
        <v>2601</v>
      </c>
      <c r="E39" s="6">
        <v>61</v>
      </c>
      <c r="F39" s="6">
        <v>62</v>
      </c>
      <c r="G39" s="7">
        <v>2.2999999999999998</v>
      </c>
      <c r="H39" s="7">
        <v>2.4</v>
      </c>
      <c r="I39" s="7">
        <v>1.8</v>
      </c>
    </row>
    <row r="40" spans="1:9">
      <c r="A40" s="5" t="s">
        <v>18</v>
      </c>
      <c r="B40" s="5" t="s">
        <v>28</v>
      </c>
      <c r="C40" s="6">
        <v>2399</v>
      </c>
      <c r="D40" s="6">
        <v>2535</v>
      </c>
      <c r="E40" s="6">
        <v>64</v>
      </c>
      <c r="F40" s="6">
        <v>64</v>
      </c>
      <c r="G40" s="7">
        <v>2.7</v>
      </c>
      <c r="H40" s="7">
        <v>2.5</v>
      </c>
      <c r="I40" s="7">
        <v>-5.4</v>
      </c>
    </row>
    <row r="41" spans="1:9">
      <c r="A41" s="5" t="s">
        <v>18</v>
      </c>
      <c r="B41" s="5" t="s">
        <v>29</v>
      </c>
      <c r="C41" s="6">
        <v>2076</v>
      </c>
      <c r="D41" s="6">
        <v>2039</v>
      </c>
      <c r="E41" s="6">
        <v>62</v>
      </c>
      <c r="F41" s="6">
        <v>56</v>
      </c>
      <c r="G41" s="7">
        <v>3</v>
      </c>
      <c r="H41" s="7">
        <v>2.7</v>
      </c>
      <c r="I41" s="7">
        <v>-8</v>
      </c>
    </row>
    <row r="42" spans="1:9">
      <c r="A42" s="5" t="s">
        <v>18</v>
      </c>
      <c r="B42" s="5" t="s">
        <v>30</v>
      </c>
      <c r="C42" s="6">
        <v>2113</v>
      </c>
      <c r="D42" s="6">
        <v>2094</v>
      </c>
      <c r="E42" s="6">
        <v>75</v>
      </c>
      <c r="F42" s="6">
        <v>95</v>
      </c>
      <c r="G42" s="7">
        <v>3.5</v>
      </c>
      <c r="H42" s="7">
        <v>4.5</v>
      </c>
      <c r="I42" s="7">
        <v>27.8</v>
      </c>
    </row>
    <row r="43" spans="1:9">
      <c r="A43" s="5" t="s">
        <v>18</v>
      </c>
      <c r="B43" s="5" t="s">
        <v>31</v>
      </c>
      <c r="C43" s="6">
        <v>503</v>
      </c>
      <c r="D43" s="6">
        <v>526</v>
      </c>
      <c r="E43" s="6">
        <v>20</v>
      </c>
      <c r="F43" s="6">
        <v>16</v>
      </c>
      <c r="G43" s="7">
        <v>4</v>
      </c>
      <c r="H43" s="7">
        <v>3</v>
      </c>
      <c r="I43" s="7">
        <v>-23.5</v>
      </c>
    </row>
    <row r="44" spans="1:9">
      <c r="A44" s="5" t="s">
        <v>18</v>
      </c>
      <c r="B44" s="5" t="s">
        <v>32</v>
      </c>
      <c r="C44" s="6">
        <v>119</v>
      </c>
      <c r="D44" s="6">
        <v>141</v>
      </c>
      <c r="E44" s="6">
        <v>4</v>
      </c>
      <c r="F44" s="6">
        <v>0</v>
      </c>
      <c r="G44" s="7">
        <v>3.4</v>
      </c>
      <c r="H44" s="7">
        <v>0</v>
      </c>
      <c r="I44" s="7">
        <v>-100</v>
      </c>
    </row>
    <row r="45" spans="1:9">
      <c r="A45" s="5" t="s">
        <v>18</v>
      </c>
      <c r="B45" s="5" t="s">
        <v>33</v>
      </c>
      <c r="C45" s="6">
        <v>96</v>
      </c>
      <c r="D45" s="6">
        <v>82</v>
      </c>
      <c r="E45" s="6">
        <v>2</v>
      </c>
      <c r="F45" s="6">
        <v>6</v>
      </c>
      <c r="G45" s="7">
        <v>2.1</v>
      </c>
      <c r="H45" s="7">
        <v>7.3</v>
      </c>
      <c r="I45" s="7">
        <v>251.2</v>
      </c>
    </row>
    <row r="46" spans="1:9">
      <c r="A46" s="5" t="s">
        <v>18</v>
      </c>
      <c r="B46" s="5" t="s">
        <v>34</v>
      </c>
      <c r="C46" s="6">
        <v>42</v>
      </c>
      <c r="D46" s="6">
        <v>64</v>
      </c>
      <c r="E46" s="6">
        <v>1</v>
      </c>
      <c r="F46" s="6">
        <v>0</v>
      </c>
      <c r="G46" s="7">
        <v>2.4</v>
      </c>
      <c r="H46" s="7">
        <v>0</v>
      </c>
      <c r="I46" s="7">
        <v>-100</v>
      </c>
    </row>
    <row r="47" spans="1:9" s="2" customFormat="1">
      <c r="A47" s="3" t="s">
        <v>18</v>
      </c>
      <c r="B47" s="3" t="s">
        <v>13</v>
      </c>
      <c r="C47" s="8">
        <v>22632</v>
      </c>
      <c r="D47" s="8">
        <v>22762</v>
      </c>
      <c r="E47" s="8">
        <v>614</v>
      </c>
      <c r="F47" s="8">
        <v>626</v>
      </c>
      <c r="G47" s="9">
        <v>2.7</v>
      </c>
      <c r="H47" s="9">
        <v>2.8</v>
      </c>
      <c r="I47" s="9">
        <v>1.4</v>
      </c>
    </row>
  </sheetData>
  <mergeCells count="1">
    <mergeCell ref="A1:I1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N_Area xmlns="aaf76c25-c872-4d52-a3c2-4356b49134c4">Arbeidsliv</FN_Area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haredContentType xmlns="Microsoft.SharePoint.Taxonomy.ContentTypeSync" SourceId="dab2b8ef-c951-45bf-a0d0-9b3f2fbb5ccb" ContentTypeId="0x010100ACC77BB12EC7EE4EA60870A550D34450" PreviousValue="false" LastSyncTimeStamp="2024-11-13T10:55:17.69Z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Finans Norge Dokument" ma:contentTypeID="0x010100ACC77BB12EC7EE4EA60870A550D34450006F2C75D10BA7324994197255881559F8" ma:contentTypeVersion="4" ma:contentTypeDescription="" ma:contentTypeScope="" ma:versionID="d082273cc32d6c5510e8285d5f98f2cb">
  <xsd:schema xmlns:xsd="http://www.w3.org/2001/XMLSchema" xmlns:xs="http://www.w3.org/2001/XMLSchema" xmlns:p="http://schemas.microsoft.com/office/2006/metadata/properties" xmlns:ns2="aaf76c25-c872-4d52-a3c2-4356b49134c4" targetNamespace="http://schemas.microsoft.com/office/2006/metadata/properties" ma:root="true" ma:fieldsID="0b012e33b2039f69ce7b3f131ab1bf99" ns2:_="">
    <xsd:import namespace="aaf76c25-c872-4d52-a3c2-4356b49134c4"/>
    <xsd:element name="properties">
      <xsd:complexType>
        <xsd:sequence>
          <xsd:element name="documentManagement">
            <xsd:complexType>
              <xsd:all>
                <xsd:element ref="ns2:FN_Are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f76c25-c872-4d52-a3c2-4356b49134c4" elementFormDefault="qualified">
    <xsd:import namespace="http://schemas.microsoft.com/office/2006/documentManagement/types"/>
    <xsd:import namespace="http://schemas.microsoft.com/office/infopath/2007/PartnerControls"/>
    <xsd:element name="FN_Area" ma:index="8" nillable="true" ma:displayName="Område" ma:internalName="FN_Area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DE9CAE-2BC3-476A-89FE-32717A2283D4}"/>
</file>

<file path=customXml/itemProps2.xml><?xml version="1.0" encoding="utf-8"?>
<ds:datastoreItem xmlns:ds="http://schemas.openxmlformats.org/officeDocument/2006/customXml" ds:itemID="{AF74905C-67D1-43AA-9E9F-8CE1E9A381FF}"/>
</file>

<file path=customXml/itemProps3.xml><?xml version="1.0" encoding="utf-8"?>
<ds:datastoreItem xmlns:ds="http://schemas.openxmlformats.org/officeDocument/2006/customXml" ds:itemID="{7998F32C-9A43-4FAB-AD0B-5172D5FC00E5}"/>
</file>

<file path=customXml/itemProps4.xml><?xml version="1.0" encoding="utf-8"?>
<ds:datastoreItem xmlns:ds="http://schemas.openxmlformats.org/officeDocument/2006/customXml" ds:itemID="{77621AAF-5522-413B-B695-AFCAF90E8003}"/>
</file>

<file path=docMetadata/LabelInfo.xml><?xml version="1.0" encoding="utf-8"?>
<clbl:labelList xmlns:clbl="http://schemas.microsoft.com/office/2020/mipLabelMetadata">
  <clbl:label id="{64ab3d51-792e-4c86-a53e-0cf8a0cac632}" enabled="0" method="" siteId="{64ab3d51-792e-4c86-a53e-0cf8a0cac63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Sigurd Herdlevær Sagafos</dc:creator>
  <cp:keywords/>
  <dc:description/>
  <cp:lastModifiedBy/>
  <cp:revision/>
  <dcterms:created xsi:type="dcterms:W3CDTF">2026-06-10T12:54:19Z</dcterms:created>
  <dcterms:modified xsi:type="dcterms:W3CDTF">2026-09-03T11:08:15Z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0x010100ACC77BB12EC7EE4EA60870A550D34450006F2C75D10BA7324994197255881559F8</vt:lpwstr>
  </property>
  <property fmtid="{D5CDD505-2E9C-101B-9397-08002B2CF9AE}" pid="3" name="MediaServiceImageTags">
    <vt:lpwstr/>
  </property>
  <property fmtid="{D5CDD505-2E9C-101B-9397-08002B2CF9AE}" pid="4" name="lcf76f155ced4ddcb4097134ff3c332f">
    <vt:lpwstr/>
  </property>
  <property fmtid="{D5CDD505-2E9C-101B-9397-08002B2CF9AE}" pid="5" name="TaxCatchAll">
    <vt:lpwstr/>
  </property>
</Properties>
</file>